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8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24387175" cy="13716000"/>
  <p:notesSz cx="13716000" cy="24387175"/>
  <p:embeddedFontLst>
    <p:embeddedFont>
      <p:font typeface="Noto Sans KR Bold" panose="020B0600000101010101" charset="-127"/>
      <p:bold r:id="rId34"/>
    </p:embeddedFont>
    <p:embeddedFont>
      <p:font typeface="Noto Sans KR Light" panose="020B0600000101010101" charset="-127"/>
      <p:regular r:id="rId35"/>
    </p:embeddedFont>
    <p:embeddedFont>
      <p:font typeface="Noto Sans KR Medium" panose="020B0600000101010101" charset="-127"/>
      <p:regular r:id="rId36"/>
    </p:embeddedFont>
    <p:embeddedFont>
      <p:font typeface="Noto Sans KR Regular" panose="020B0600000101010101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68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7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29.svg"/><Relationship Id="rId18" Type="http://schemas.openxmlformats.org/officeDocument/2006/relationships/image" Target="../media/image134.svg"/><Relationship Id="rId26" Type="http://schemas.openxmlformats.org/officeDocument/2006/relationships/image" Target="../media/image142.svg"/><Relationship Id="rId3" Type="http://schemas.openxmlformats.org/officeDocument/2006/relationships/image" Target="../media/image97.png"/><Relationship Id="rId21" Type="http://schemas.openxmlformats.org/officeDocument/2006/relationships/image" Target="../media/image137.png"/><Relationship Id="rId7" Type="http://schemas.openxmlformats.org/officeDocument/2006/relationships/image" Target="../media/image124.sv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2.pn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27.svg"/><Relationship Id="rId24" Type="http://schemas.openxmlformats.org/officeDocument/2006/relationships/image" Target="../media/image140.svg"/><Relationship Id="rId5" Type="http://schemas.openxmlformats.org/officeDocument/2006/relationships/image" Target="../media/image99.png"/><Relationship Id="rId15" Type="http://schemas.openxmlformats.org/officeDocument/2006/relationships/image" Target="../media/image131.svg"/><Relationship Id="rId23" Type="http://schemas.openxmlformats.org/officeDocument/2006/relationships/image" Target="../media/image139.png"/><Relationship Id="rId28" Type="http://schemas.openxmlformats.org/officeDocument/2006/relationships/image" Target="../media/image144.sv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123.svg"/><Relationship Id="rId9" Type="http://schemas.openxmlformats.org/officeDocument/2006/relationships/image" Target="../media/image125.svg"/><Relationship Id="rId14" Type="http://schemas.openxmlformats.org/officeDocument/2006/relationships/image" Target="../media/image130.png"/><Relationship Id="rId22" Type="http://schemas.openxmlformats.org/officeDocument/2006/relationships/image" Target="../media/image138.svg"/><Relationship Id="rId27" Type="http://schemas.openxmlformats.org/officeDocument/2006/relationships/image" Target="../media/image1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svg"/><Relationship Id="rId18" Type="http://schemas.openxmlformats.org/officeDocument/2006/relationships/image" Target="../media/image132.png"/><Relationship Id="rId26" Type="http://schemas.openxmlformats.org/officeDocument/2006/relationships/image" Target="../media/image161.svg"/><Relationship Id="rId3" Type="http://schemas.openxmlformats.org/officeDocument/2006/relationships/image" Target="../media/image145.png"/><Relationship Id="rId21" Type="http://schemas.openxmlformats.org/officeDocument/2006/relationships/image" Target="../media/image135.png"/><Relationship Id="rId7" Type="http://schemas.openxmlformats.org/officeDocument/2006/relationships/image" Target="../media/image99.png"/><Relationship Id="rId12" Type="http://schemas.openxmlformats.org/officeDocument/2006/relationships/image" Target="../media/image153.png"/><Relationship Id="rId17" Type="http://schemas.openxmlformats.org/officeDocument/2006/relationships/image" Target="../media/image157.svg"/><Relationship Id="rId25" Type="http://schemas.openxmlformats.org/officeDocument/2006/relationships/image" Target="../media/image13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0.png"/><Relationship Id="rId20" Type="http://schemas.openxmlformats.org/officeDocument/2006/relationships/image" Target="../media/image1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svg"/><Relationship Id="rId11" Type="http://schemas.openxmlformats.org/officeDocument/2006/relationships/image" Target="../media/image152.svg"/><Relationship Id="rId24" Type="http://schemas.openxmlformats.org/officeDocument/2006/relationships/image" Target="../media/image160.svg"/><Relationship Id="rId5" Type="http://schemas.openxmlformats.org/officeDocument/2006/relationships/image" Target="../media/image147.png"/><Relationship Id="rId15" Type="http://schemas.openxmlformats.org/officeDocument/2006/relationships/image" Target="../media/image156.svg"/><Relationship Id="rId23" Type="http://schemas.openxmlformats.org/officeDocument/2006/relationships/image" Target="../media/image137.png"/><Relationship Id="rId28" Type="http://schemas.openxmlformats.org/officeDocument/2006/relationships/image" Target="../media/image163.svg"/><Relationship Id="rId10" Type="http://schemas.openxmlformats.org/officeDocument/2006/relationships/image" Target="../media/image151.png"/><Relationship Id="rId19" Type="http://schemas.openxmlformats.org/officeDocument/2006/relationships/image" Target="../media/image133.png"/><Relationship Id="rId4" Type="http://schemas.openxmlformats.org/officeDocument/2006/relationships/image" Target="../media/image146.svg"/><Relationship Id="rId9" Type="http://schemas.openxmlformats.org/officeDocument/2006/relationships/image" Target="../media/image150.svg"/><Relationship Id="rId14" Type="http://schemas.openxmlformats.org/officeDocument/2006/relationships/image" Target="../media/image155.png"/><Relationship Id="rId22" Type="http://schemas.openxmlformats.org/officeDocument/2006/relationships/image" Target="../media/image159.svg"/><Relationship Id="rId27" Type="http://schemas.openxmlformats.org/officeDocument/2006/relationships/image" Target="../media/image16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76.png"/><Relationship Id="rId26" Type="http://schemas.openxmlformats.org/officeDocument/2006/relationships/image" Target="../media/image180.svg"/><Relationship Id="rId3" Type="http://schemas.openxmlformats.org/officeDocument/2006/relationships/image" Target="../media/image145.png"/><Relationship Id="rId21" Type="http://schemas.openxmlformats.org/officeDocument/2006/relationships/image" Target="../media/image178.svg"/><Relationship Id="rId34" Type="http://schemas.openxmlformats.org/officeDocument/2006/relationships/image" Target="../media/image184.sv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17" Type="http://schemas.openxmlformats.org/officeDocument/2006/relationships/image" Target="../media/image175.svg"/><Relationship Id="rId25" Type="http://schemas.openxmlformats.org/officeDocument/2006/relationships/image" Target="../media/image133.png"/><Relationship Id="rId33" Type="http://schemas.openxmlformats.org/officeDocument/2006/relationships/image" Target="../media/image11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1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24" Type="http://schemas.openxmlformats.org/officeDocument/2006/relationships/image" Target="../media/image132.png"/><Relationship Id="rId32" Type="http://schemas.openxmlformats.org/officeDocument/2006/relationships/image" Target="../media/image183.svg"/><Relationship Id="rId5" Type="http://schemas.openxmlformats.org/officeDocument/2006/relationships/image" Target="../media/image165.png"/><Relationship Id="rId15" Type="http://schemas.openxmlformats.org/officeDocument/2006/relationships/image" Target="../media/image174.svg"/><Relationship Id="rId23" Type="http://schemas.openxmlformats.org/officeDocument/2006/relationships/image" Target="../media/image179.svg"/><Relationship Id="rId28" Type="http://schemas.openxmlformats.org/officeDocument/2006/relationships/image" Target="../media/image181.svg"/><Relationship Id="rId10" Type="http://schemas.openxmlformats.org/officeDocument/2006/relationships/image" Target="../media/image170.svg"/><Relationship Id="rId19" Type="http://schemas.openxmlformats.org/officeDocument/2006/relationships/image" Target="../media/image177.svg"/><Relationship Id="rId31" Type="http://schemas.openxmlformats.org/officeDocument/2006/relationships/image" Target="../media/image116.png"/><Relationship Id="rId4" Type="http://schemas.openxmlformats.org/officeDocument/2006/relationships/image" Target="../media/image164.svg"/><Relationship Id="rId9" Type="http://schemas.openxmlformats.org/officeDocument/2006/relationships/image" Target="../media/image169.png"/><Relationship Id="rId14" Type="http://schemas.openxmlformats.org/officeDocument/2006/relationships/image" Target="../media/image173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82.svg"/><Relationship Id="rId8" Type="http://schemas.openxmlformats.org/officeDocument/2006/relationships/image" Target="../media/image16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1.svg"/><Relationship Id="rId18" Type="http://schemas.openxmlformats.org/officeDocument/2006/relationships/image" Target="../media/image132.png"/><Relationship Id="rId26" Type="http://schemas.openxmlformats.org/officeDocument/2006/relationships/image" Target="../media/image200.svg"/><Relationship Id="rId3" Type="http://schemas.openxmlformats.org/officeDocument/2006/relationships/image" Target="../media/image145.png"/><Relationship Id="rId21" Type="http://schemas.openxmlformats.org/officeDocument/2006/relationships/image" Target="../media/image196.png"/><Relationship Id="rId7" Type="http://schemas.openxmlformats.org/officeDocument/2006/relationships/image" Target="../media/image99.png"/><Relationship Id="rId12" Type="http://schemas.openxmlformats.org/officeDocument/2006/relationships/image" Target="../media/image176.png"/><Relationship Id="rId17" Type="http://schemas.openxmlformats.org/officeDocument/2006/relationships/image" Target="../media/image193.svg"/><Relationship Id="rId25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8.png"/><Relationship Id="rId20" Type="http://schemas.openxmlformats.org/officeDocument/2006/relationships/image" Target="../media/image1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svg"/><Relationship Id="rId11" Type="http://schemas.openxmlformats.org/officeDocument/2006/relationships/image" Target="../media/image190.svg"/><Relationship Id="rId24" Type="http://schemas.openxmlformats.org/officeDocument/2006/relationships/image" Target="../media/image199.svg"/><Relationship Id="rId5" Type="http://schemas.openxmlformats.org/officeDocument/2006/relationships/image" Target="../media/image186.png"/><Relationship Id="rId15" Type="http://schemas.openxmlformats.org/officeDocument/2006/relationships/image" Target="../media/image192.svg"/><Relationship Id="rId23" Type="http://schemas.openxmlformats.org/officeDocument/2006/relationships/image" Target="../media/image198.png"/><Relationship Id="rId28" Type="http://schemas.openxmlformats.org/officeDocument/2006/relationships/image" Target="../media/image202.svg"/><Relationship Id="rId10" Type="http://schemas.openxmlformats.org/officeDocument/2006/relationships/image" Target="../media/image151.png"/><Relationship Id="rId19" Type="http://schemas.openxmlformats.org/officeDocument/2006/relationships/image" Target="../media/image194.png"/><Relationship Id="rId4" Type="http://schemas.openxmlformats.org/officeDocument/2006/relationships/image" Target="../media/image185.svg"/><Relationship Id="rId9" Type="http://schemas.openxmlformats.org/officeDocument/2006/relationships/image" Target="../media/image189.svg"/><Relationship Id="rId14" Type="http://schemas.openxmlformats.org/officeDocument/2006/relationships/image" Target="../media/image128.png"/><Relationship Id="rId22" Type="http://schemas.openxmlformats.org/officeDocument/2006/relationships/image" Target="../media/image197.svg"/><Relationship Id="rId27" Type="http://schemas.openxmlformats.org/officeDocument/2006/relationships/image" Target="../media/image2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20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svg"/><Relationship Id="rId5" Type="http://schemas.openxmlformats.org/officeDocument/2006/relationships/image" Target="../media/image37.png"/><Relationship Id="rId4" Type="http://schemas.openxmlformats.org/officeDocument/2006/relationships/image" Target="../media/image20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svg"/><Relationship Id="rId5" Type="http://schemas.openxmlformats.org/officeDocument/2006/relationships/image" Target="../media/image210.png"/><Relationship Id="rId4" Type="http://schemas.openxmlformats.org/officeDocument/2006/relationships/image" Target="../media/image20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svg"/><Relationship Id="rId18" Type="http://schemas.openxmlformats.org/officeDocument/2006/relationships/image" Target="../media/image227.png"/><Relationship Id="rId3" Type="http://schemas.openxmlformats.org/officeDocument/2006/relationships/image" Target="../media/image212.png"/><Relationship Id="rId21" Type="http://schemas.openxmlformats.org/officeDocument/2006/relationships/image" Target="../media/image230.svg"/><Relationship Id="rId7" Type="http://schemas.openxmlformats.org/officeDocument/2006/relationships/image" Target="../media/image216.svg"/><Relationship Id="rId12" Type="http://schemas.openxmlformats.org/officeDocument/2006/relationships/image" Target="../media/image221.png"/><Relationship Id="rId17" Type="http://schemas.openxmlformats.org/officeDocument/2006/relationships/image" Target="../media/image226.svg"/><Relationship Id="rId25" Type="http://schemas.openxmlformats.org/officeDocument/2006/relationships/image" Target="../media/image234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svg"/><Relationship Id="rId24" Type="http://schemas.openxmlformats.org/officeDocument/2006/relationships/image" Target="../media/image233.png"/><Relationship Id="rId5" Type="http://schemas.openxmlformats.org/officeDocument/2006/relationships/image" Target="../media/image214.svg"/><Relationship Id="rId15" Type="http://schemas.openxmlformats.org/officeDocument/2006/relationships/image" Target="../media/image224.svg"/><Relationship Id="rId23" Type="http://schemas.openxmlformats.org/officeDocument/2006/relationships/image" Target="../media/image232.svg"/><Relationship Id="rId10" Type="http://schemas.openxmlformats.org/officeDocument/2006/relationships/image" Target="../media/image219.png"/><Relationship Id="rId19" Type="http://schemas.openxmlformats.org/officeDocument/2006/relationships/image" Target="../media/image228.svg"/><Relationship Id="rId4" Type="http://schemas.openxmlformats.org/officeDocument/2006/relationships/image" Target="../media/image213.png"/><Relationship Id="rId9" Type="http://schemas.openxmlformats.org/officeDocument/2006/relationships/image" Target="../media/image218.sv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svg"/><Relationship Id="rId13" Type="http://schemas.openxmlformats.org/officeDocument/2006/relationships/image" Target="../media/image245.png"/><Relationship Id="rId18" Type="http://schemas.openxmlformats.org/officeDocument/2006/relationships/image" Target="../media/image250.sv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4.sv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4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sv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10" Type="http://schemas.openxmlformats.org/officeDocument/2006/relationships/image" Target="../media/image242.svg"/><Relationship Id="rId4" Type="http://schemas.openxmlformats.org/officeDocument/2006/relationships/image" Target="../media/image236.svg"/><Relationship Id="rId9" Type="http://schemas.openxmlformats.org/officeDocument/2006/relationships/image" Target="../media/image241.png"/><Relationship Id="rId14" Type="http://schemas.openxmlformats.org/officeDocument/2006/relationships/image" Target="../media/image24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svg"/><Relationship Id="rId13" Type="http://schemas.openxmlformats.org/officeDocument/2006/relationships/image" Target="../media/image255.png"/><Relationship Id="rId18" Type="http://schemas.openxmlformats.org/officeDocument/2006/relationships/image" Target="../media/image259.svg"/><Relationship Id="rId3" Type="http://schemas.openxmlformats.org/officeDocument/2006/relationships/image" Target="../media/image251.png"/><Relationship Id="rId7" Type="http://schemas.openxmlformats.org/officeDocument/2006/relationships/image" Target="../media/image241.png"/><Relationship Id="rId12" Type="http://schemas.openxmlformats.org/officeDocument/2006/relationships/image" Target="../media/image246.svg"/><Relationship Id="rId17" Type="http://schemas.openxmlformats.org/officeDocument/2006/relationships/image" Target="../media/image23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svg"/><Relationship Id="rId11" Type="http://schemas.openxmlformats.org/officeDocument/2006/relationships/image" Target="../media/image245.png"/><Relationship Id="rId5" Type="http://schemas.openxmlformats.org/officeDocument/2006/relationships/image" Target="../media/image237.png"/><Relationship Id="rId15" Type="http://schemas.openxmlformats.org/officeDocument/2006/relationships/image" Target="../media/image257.png"/><Relationship Id="rId10" Type="http://schemas.openxmlformats.org/officeDocument/2006/relationships/image" Target="../media/image254.svg"/><Relationship Id="rId4" Type="http://schemas.openxmlformats.org/officeDocument/2006/relationships/image" Target="../media/image252.svg"/><Relationship Id="rId9" Type="http://schemas.openxmlformats.org/officeDocument/2006/relationships/image" Target="../media/image253.png"/><Relationship Id="rId14" Type="http://schemas.openxmlformats.org/officeDocument/2006/relationships/image" Target="../media/image25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29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32" Type="http://schemas.openxmlformats.org/officeDocument/2006/relationships/image" Target="../media/image36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31" Type="http://schemas.openxmlformats.org/officeDocument/2006/relationships/image" Target="../media/image35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Relationship Id="rId27" Type="http://schemas.openxmlformats.org/officeDocument/2006/relationships/image" Target="../media/image31.png"/><Relationship Id="rId30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svg"/><Relationship Id="rId3" Type="http://schemas.openxmlformats.org/officeDocument/2006/relationships/image" Target="../media/image260.png"/><Relationship Id="rId7" Type="http://schemas.openxmlformats.org/officeDocument/2006/relationships/image" Target="../media/image264.svg"/><Relationship Id="rId12" Type="http://schemas.openxmlformats.org/officeDocument/2006/relationships/image" Target="../media/image269.png"/><Relationship Id="rId17" Type="http://schemas.openxmlformats.org/officeDocument/2006/relationships/image" Target="../media/image273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svg"/><Relationship Id="rId5" Type="http://schemas.openxmlformats.org/officeDocument/2006/relationships/image" Target="../media/image262.svg"/><Relationship Id="rId15" Type="http://schemas.openxmlformats.org/officeDocument/2006/relationships/image" Target="../media/image272.sv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svg"/><Relationship Id="rId14" Type="http://schemas.openxmlformats.org/officeDocument/2006/relationships/image" Target="../media/image2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svg"/><Relationship Id="rId3" Type="http://schemas.openxmlformats.org/officeDocument/2006/relationships/image" Target="../media/image274.png"/><Relationship Id="rId7" Type="http://schemas.openxmlformats.org/officeDocument/2006/relationships/image" Target="../media/image278.svg"/><Relationship Id="rId12" Type="http://schemas.openxmlformats.org/officeDocument/2006/relationships/image" Target="../media/image283.png"/><Relationship Id="rId17" Type="http://schemas.openxmlformats.org/officeDocument/2006/relationships/image" Target="../media/image28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11" Type="http://schemas.openxmlformats.org/officeDocument/2006/relationships/image" Target="../media/image282.svg"/><Relationship Id="rId5" Type="http://schemas.openxmlformats.org/officeDocument/2006/relationships/image" Target="../media/image276.png"/><Relationship Id="rId15" Type="http://schemas.openxmlformats.org/officeDocument/2006/relationships/image" Target="../media/image286.svg"/><Relationship Id="rId10" Type="http://schemas.openxmlformats.org/officeDocument/2006/relationships/image" Target="../media/image281.png"/><Relationship Id="rId4" Type="http://schemas.openxmlformats.org/officeDocument/2006/relationships/image" Target="../media/image275.svg"/><Relationship Id="rId9" Type="http://schemas.openxmlformats.org/officeDocument/2006/relationships/image" Target="../media/image280.svg"/><Relationship Id="rId14" Type="http://schemas.openxmlformats.org/officeDocument/2006/relationships/image" Target="../media/image2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13" Type="http://schemas.openxmlformats.org/officeDocument/2006/relationships/image" Target="../media/image285.pn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4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8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svg"/><Relationship Id="rId11" Type="http://schemas.openxmlformats.org/officeDocument/2006/relationships/image" Target="../media/image283.png"/><Relationship Id="rId5" Type="http://schemas.openxmlformats.org/officeDocument/2006/relationships/image" Target="../media/image290.png"/><Relationship Id="rId15" Type="http://schemas.openxmlformats.org/officeDocument/2006/relationships/image" Target="../media/image287.png"/><Relationship Id="rId10" Type="http://schemas.openxmlformats.org/officeDocument/2006/relationships/image" Target="../media/image293.svg"/><Relationship Id="rId4" Type="http://schemas.openxmlformats.org/officeDocument/2006/relationships/image" Target="../media/image289.svg"/><Relationship Id="rId9" Type="http://schemas.openxmlformats.org/officeDocument/2006/relationships/image" Target="../media/image281.png"/><Relationship Id="rId14" Type="http://schemas.openxmlformats.org/officeDocument/2006/relationships/image" Target="../media/image28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99.svg"/><Relationship Id="rId18" Type="http://schemas.openxmlformats.org/officeDocument/2006/relationships/image" Target="../media/image287.png"/><Relationship Id="rId3" Type="http://schemas.openxmlformats.org/officeDocument/2006/relationships/image" Target="../media/image274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17" Type="http://schemas.openxmlformats.org/officeDocument/2006/relationships/image" Target="../media/image28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svg"/><Relationship Id="rId11" Type="http://schemas.openxmlformats.org/officeDocument/2006/relationships/image" Target="../media/image298.svg"/><Relationship Id="rId5" Type="http://schemas.openxmlformats.org/officeDocument/2006/relationships/image" Target="../media/image295.png"/><Relationship Id="rId15" Type="http://schemas.openxmlformats.org/officeDocument/2006/relationships/image" Target="../media/image284.svg"/><Relationship Id="rId10" Type="http://schemas.openxmlformats.org/officeDocument/2006/relationships/image" Target="../media/image279.png"/><Relationship Id="rId19" Type="http://schemas.openxmlformats.org/officeDocument/2006/relationships/image" Target="../media/image288.svg"/><Relationship Id="rId4" Type="http://schemas.openxmlformats.org/officeDocument/2006/relationships/image" Target="../media/image294.svg"/><Relationship Id="rId9" Type="http://schemas.openxmlformats.org/officeDocument/2006/relationships/image" Target="../media/image297.svg"/><Relationship Id="rId14" Type="http://schemas.openxmlformats.org/officeDocument/2006/relationships/image" Target="../media/image2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svg"/><Relationship Id="rId5" Type="http://schemas.openxmlformats.org/officeDocument/2006/relationships/image" Target="../media/image37.png"/><Relationship Id="rId4" Type="http://schemas.openxmlformats.org/officeDocument/2006/relationships/image" Target="../media/image301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3.png"/><Relationship Id="rId18" Type="http://schemas.openxmlformats.org/officeDocument/2006/relationships/image" Target="../media/image318.png"/><Relationship Id="rId26" Type="http://schemas.openxmlformats.org/officeDocument/2006/relationships/image" Target="../media/image326.png"/><Relationship Id="rId39" Type="http://schemas.openxmlformats.org/officeDocument/2006/relationships/image" Target="../media/image339.svg"/><Relationship Id="rId21" Type="http://schemas.openxmlformats.org/officeDocument/2006/relationships/image" Target="../media/image321.png"/><Relationship Id="rId34" Type="http://schemas.openxmlformats.org/officeDocument/2006/relationships/image" Target="../media/image334.png"/><Relationship Id="rId42" Type="http://schemas.openxmlformats.org/officeDocument/2006/relationships/image" Target="../media/image342.sv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6.png"/><Relationship Id="rId29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24" Type="http://schemas.openxmlformats.org/officeDocument/2006/relationships/image" Target="../media/image324.png"/><Relationship Id="rId32" Type="http://schemas.openxmlformats.org/officeDocument/2006/relationships/image" Target="../media/image332.png"/><Relationship Id="rId37" Type="http://schemas.openxmlformats.org/officeDocument/2006/relationships/image" Target="../media/image337.svg"/><Relationship Id="rId40" Type="http://schemas.openxmlformats.org/officeDocument/2006/relationships/image" Target="../media/image340.png"/><Relationship Id="rId45" Type="http://schemas.openxmlformats.org/officeDocument/2006/relationships/image" Target="../media/image345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23" Type="http://schemas.openxmlformats.org/officeDocument/2006/relationships/image" Target="../media/image323.png"/><Relationship Id="rId28" Type="http://schemas.openxmlformats.org/officeDocument/2006/relationships/image" Target="../media/image328.png"/><Relationship Id="rId36" Type="http://schemas.openxmlformats.org/officeDocument/2006/relationships/image" Target="../media/image336.svg"/><Relationship Id="rId10" Type="http://schemas.openxmlformats.org/officeDocument/2006/relationships/image" Target="../media/image310.png"/><Relationship Id="rId19" Type="http://schemas.openxmlformats.org/officeDocument/2006/relationships/image" Target="../media/image319.png"/><Relationship Id="rId31" Type="http://schemas.openxmlformats.org/officeDocument/2006/relationships/image" Target="../media/image331.png"/><Relationship Id="rId44" Type="http://schemas.openxmlformats.org/officeDocument/2006/relationships/image" Target="../media/image344.svg"/><Relationship Id="rId4" Type="http://schemas.openxmlformats.org/officeDocument/2006/relationships/image" Target="../media/image304.sv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Relationship Id="rId22" Type="http://schemas.openxmlformats.org/officeDocument/2006/relationships/image" Target="../media/image322.png"/><Relationship Id="rId27" Type="http://schemas.openxmlformats.org/officeDocument/2006/relationships/image" Target="../media/image327.png"/><Relationship Id="rId30" Type="http://schemas.openxmlformats.org/officeDocument/2006/relationships/image" Target="../media/image330.png"/><Relationship Id="rId35" Type="http://schemas.openxmlformats.org/officeDocument/2006/relationships/image" Target="../media/image335.svg"/><Relationship Id="rId43" Type="http://schemas.openxmlformats.org/officeDocument/2006/relationships/image" Target="../media/image343.png"/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12" Type="http://schemas.openxmlformats.org/officeDocument/2006/relationships/image" Target="../media/image312.png"/><Relationship Id="rId17" Type="http://schemas.openxmlformats.org/officeDocument/2006/relationships/image" Target="../media/image317.png"/><Relationship Id="rId25" Type="http://schemas.openxmlformats.org/officeDocument/2006/relationships/image" Target="../media/image325.png"/><Relationship Id="rId33" Type="http://schemas.openxmlformats.org/officeDocument/2006/relationships/image" Target="../media/image333.svg"/><Relationship Id="rId38" Type="http://schemas.openxmlformats.org/officeDocument/2006/relationships/image" Target="../media/image338.png"/><Relationship Id="rId46" Type="http://schemas.openxmlformats.org/officeDocument/2006/relationships/image" Target="../media/image346.svg"/><Relationship Id="rId20" Type="http://schemas.openxmlformats.org/officeDocument/2006/relationships/image" Target="../media/image320.png"/><Relationship Id="rId41" Type="http://schemas.openxmlformats.org/officeDocument/2006/relationships/image" Target="../media/image34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svg"/><Relationship Id="rId5" Type="http://schemas.openxmlformats.org/officeDocument/2006/relationships/image" Target="../media/image349.png"/><Relationship Id="rId4" Type="http://schemas.openxmlformats.org/officeDocument/2006/relationships/image" Target="../media/image34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svg"/><Relationship Id="rId5" Type="http://schemas.openxmlformats.org/officeDocument/2006/relationships/image" Target="../media/image37.png"/><Relationship Id="rId4" Type="http://schemas.openxmlformats.org/officeDocument/2006/relationships/image" Target="../media/image35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svg"/><Relationship Id="rId5" Type="http://schemas.openxmlformats.org/officeDocument/2006/relationships/image" Target="../media/image356.png"/><Relationship Id="rId4" Type="http://schemas.openxmlformats.org/officeDocument/2006/relationships/image" Target="../media/image35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svg"/><Relationship Id="rId9" Type="http://schemas.openxmlformats.org/officeDocument/2006/relationships/image" Target="../media/image36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svg"/><Relationship Id="rId5" Type="http://schemas.openxmlformats.org/officeDocument/2006/relationships/image" Target="../media/image366.png"/><Relationship Id="rId4" Type="http://schemas.openxmlformats.org/officeDocument/2006/relationships/image" Target="../media/image365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7.png"/><Relationship Id="rId18" Type="http://schemas.openxmlformats.org/officeDocument/2006/relationships/image" Target="../media/image382.svg"/><Relationship Id="rId26" Type="http://schemas.openxmlformats.org/officeDocument/2006/relationships/image" Target="../media/image390.png"/><Relationship Id="rId3" Type="http://schemas.openxmlformats.org/officeDocument/2006/relationships/image" Target="../media/image121.png"/><Relationship Id="rId21" Type="http://schemas.openxmlformats.org/officeDocument/2006/relationships/image" Target="../media/image385.svg"/><Relationship Id="rId7" Type="http://schemas.openxmlformats.org/officeDocument/2006/relationships/image" Target="../media/image371.svg"/><Relationship Id="rId12" Type="http://schemas.openxmlformats.org/officeDocument/2006/relationships/image" Target="../media/image376.svg"/><Relationship Id="rId17" Type="http://schemas.openxmlformats.org/officeDocument/2006/relationships/image" Target="../media/image381.png"/><Relationship Id="rId25" Type="http://schemas.openxmlformats.org/officeDocument/2006/relationships/image" Target="../media/image389.svg"/><Relationship Id="rId33" Type="http://schemas.openxmlformats.org/officeDocument/2006/relationships/image" Target="../media/image397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80.svg"/><Relationship Id="rId20" Type="http://schemas.openxmlformats.org/officeDocument/2006/relationships/image" Target="../media/image384.png"/><Relationship Id="rId29" Type="http://schemas.openxmlformats.org/officeDocument/2006/relationships/image" Target="../media/image39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11" Type="http://schemas.openxmlformats.org/officeDocument/2006/relationships/image" Target="../media/image375.png"/><Relationship Id="rId24" Type="http://schemas.openxmlformats.org/officeDocument/2006/relationships/image" Target="../media/image388.svg"/><Relationship Id="rId32" Type="http://schemas.openxmlformats.org/officeDocument/2006/relationships/image" Target="../media/image396.png"/><Relationship Id="rId5" Type="http://schemas.openxmlformats.org/officeDocument/2006/relationships/image" Target="../media/image369.png"/><Relationship Id="rId15" Type="http://schemas.openxmlformats.org/officeDocument/2006/relationships/image" Target="../media/image379.png"/><Relationship Id="rId23" Type="http://schemas.openxmlformats.org/officeDocument/2006/relationships/image" Target="../media/image387.png"/><Relationship Id="rId28" Type="http://schemas.openxmlformats.org/officeDocument/2006/relationships/image" Target="../media/image392.png"/><Relationship Id="rId10" Type="http://schemas.openxmlformats.org/officeDocument/2006/relationships/image" Target="../media/image374.svg"/><Relationship Id="rId19" Type="http://schemas.openxmlformats.org/officeDocument/2006/relationships/image" Target="../media/image383.png"/><Relationship Id="rId31" Type="http://schemas.openxmlformats.org/officeDocument/2006/relationships/image" Target="../media/image395.svg"/><Relationship Id="rId4" Type="http://schemas.openxmlformats.org/officeDocument/2006/relationships/image" Target="../media/image368.svg"/><Relationship Id="rId9" Type="http://schemas.openxmlformats.org/officeDocument/2006/relationships/image" Target="../media/image373.png"/><Relationship Id="rId14" Type="http://schemas.openxmlformats.org/officeDocument/2006/relationships/image" Target="../media/image378.svg"/><Relationship Id="rId22" Type="http://schemas.openxmlformats.org/officeDocument/2006/relationships/image" Target="../media/image386.png"/><Relationship Id="rId27" Type="http://schemas.openxmlformats.org/officeDocument/2006/relationships/image" Target="../media/image391.svg"/><Relationship Id="rId30" Type="http://schemas.openxmlformats.org/officeDocument/2006/relationships/image" Target="../media/image394.png"/><Relationship Id="rId8" Type="http://schemas.openxmlformats.org/officeDocument/2006/relationships/image" Target="../media/image3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9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5" Type="http://schemas.openxmlformats.org/officeDocument/2006/relationships/image" Target="../media/image6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sv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62.png"/><Relationship Id="rId3" Type="http://schemas.openxmlformats.org/officeDocument/2006/relationships/image" Target="../media/image43.png"/><Relationship Id="rId21" Type="http://schemas.openxmlformats.org/officeDocument/2006/relationships/image" Target="../media/image57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image" Target="../media/image69.sv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8.png"/><Relationship Id="rId20" Type="http://schemas.openxmlformats.org/officeDocument/2006/relationships/image" Target="../media/image7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11" Type="http://schemas.openxmlformats.org/officeDocument/2006/relationships/image" Target="../media/image49.png"/><Relationship Id="rId24" Type="http://schemas.openxmlformats.org/officeDocument/2006/relationships/image" Target="../media/image53.svg"/><Relationship Id="rId5" Type="http://schemas.openxmlformats.org/officeDocument/2006/relationships/image" Target="../media/image41.png"/><Relationship Id="rId15" Type="http://schemas.openxmlformats.org/officeDocument/2006/relationships/image" Target="../media/image67.svg"/><Relationship Id="rId23" Type="http://schemas.openxmlformats.org/officeDocument/2006/relationships/image" Target="../media/image52.png"/><Relationship Id="rId10" Type="http://schemas.openxmlformats.org/officeDocument/2006/relationships/image" Target="../media/image48.png"/><Relationship Id="rId19" Type="http://schemas.openxmlformats.org/officeDocument/2006/relationships/image" Target="../media/image58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14" Type="http://schemas.openxmlformats.org/officeDocument/2006/relationships/image" Target="../media/image66.png"/><Relationship Id="rId22" Type="http://schemas.openxmlformats.org/officeDocument/2006/relationships/image" Target="../media/image60.png"/><Relationship Id="rId27" Type="http://schemas.openxmlformats.org/officeDocument/2006/relationships/image" Target="../media/image63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9.svg"/><Relationship Id="rId3" Type="http://schemas.openxmlformats.org/officeDocument/2006/relationships/image" Target="../media/image43.png"/><Relationship Id="rId21" Type="http://schemas.openxmlformats.org/officeDocument/2006/relationships/image" Target="../media/image77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image" Target="../media/image74.svg"/><Relationship Id="rId25" Type="http://schemas.openxmlformats.org/officeDocument/2006/relationships/image" Target="../media/image78.png"/><Relationship Id="rId33" Type="http://schemas.openxmlformats.org/officeDocument/2006/relationships/image" Target="../media/image8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8.png"/><Relationship Id="rId20" Type="http://schemas.openxmlformats.org/officeDocument/2006/relationships/image" Target="../media/image76.sv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svg"/><Relationship Id="rId11" Type="http://schemas.openxmlformats.org/officeDocument/2006/relationships/image" Target="../media/image49.png"/><Relationship Id="rId24" Type="http://schemas.openxmlformats.org/officeDocument/2006/relationships/image" Target="../media/image53.svg"/><Relationship Id="rId32" Type="http://schemas.openxmlformats.org/officeDocument/2006/relationships/image" Target="../media/image85.png"/><Relationship Id="rId5" Type="http://schemas.openxmlformats.org/officeDocument/2006/relationships/image" Target="../media/image41.png"/><Relationship Id="rId15" Type="http://schemas.openxmlformats.org/officeDocument/2006/relationships/image" Target="../media/image73.svg"/><Relationship Id="rId23" Type="http://schemas.openxmlformats.org/officeDocument/2006/relationships/image" Target="../media/image52.png"/><Relationship Id="rId28" Type="http://schemas.openxmlformats.org/officeDocument/2006/relationships/image" Target="../media/image81.png"/><Relationship Id="rId10" Type="http://schemas.openxmlformats.org/officeDocument/2006/relationships/image" Target="../media/image48.png"/><Relationship Id="rId19" Type="http://schemas.openxmlformats.org/officeDocument/2006/relationships/image" Target="../media/image75.png"/><Relationship Id="rId31" Type="http://schemas.openxmlformats.org/officeDocument/2006/relationships/image" Target="../media/image84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14" Type="http://schemas.openxmlformats.org/officeDocument/2006/relationships/image" Target="../media/image66.png"/><Relationship Id="rId22" Type="http://schemas.openxmlformats.org/officeDocument/2006/relationships/image" Target="../media/image60.png"/><Relationship Id="rId27" Type="http://schemas.openxmlformats.org/officeDocument/2006/relationships/image" Target="../media/image80.png"/><Relationship Id="rId30" Type="http://schemas.openxmlformats.org/officeDocument/2006/relationships/image" Target="../media/image83.svg"/><Relationship Id="rId8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5.png"/><Relationship Id="rId18" Type="http://schemas.openxmlformats.org/officeDocument/2006/relationships/image" Target="../media/image74.svg"/><Relationship Id="rId26" Type="http://schemas.openxmlformats.org/officeDocument/2006/relationships/image" Target="../media/image78.png"/><Relationship Id="rId3" Type="http://schemas.openxmlformats.org/officeDocument/2006/relationships/image" Target="../media/image41.png"/><Relationship Id="rId21" Type="http://schemas.openxmlformats.org/officeDocument/2006/relationships/image" Target="../media/image8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68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8.png"/><Relationship Id="rId20" Type="http://schemas.openxmlformats.org/officeDocument/2006/relationships/image" Target="../media/image76.svg"/><Relationship Id="rId29" Type="http://schemas.openxmlformats.org/officeDocument/2006/relationships/image" Target="../media/image9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24" Type="http://schemas.openxmlformats.org/officeDocument/2006/relationships/image" Target="../media/image53.svg"/><Relationship Id="rId5" Type="http://schemas.openxmlformats.org/officeDocument/2006/relationships/image" Target="../media/image43.png"/><Relationship Id="rId15" Type="http://schemas.openxmlformats.org/officeDocument/2006/relationships/image" Target="../media/image73.svg"/><Relationship Id="rId23" Type="http://schemas.openxmlformats.org/officeDocument/2006/relationships/image" Target="../media/image52.png"/><Relationship Id="rId28" Type="http://schemas.openxmlformats.org/officeDocument/2006/relationships/image" Target="../media/image90.png"/><Relationship Id="rId10" Type="http://schemas.openxmlformats.org/officeDocument/2006/relationships/image" Target="../media/image49.png"/><Relationship Id="rId19" Type="http://schemas.openxmlformats.org/officeDocument/2006/relationships/image" Target="../media/image75.png"/><Relationship Id="rId31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48.png"/><Relationship Id="rId14" Type="http://schemas.openxmlformats.org/officeDocument/2006/relationships/image" Target="../media/image66.png"/><Relationship Id="rId22" Type="http://schemas.openxmlformats.org/officeDocument/2006/relationships/image" Target="../media/image60.png"/><Relationship Id="rId27" Type="http://schemas.openxmlformats.org/officeDocument/2006/relationships/image" Target="../media/image79.svg"/><Relationship Id="rId30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97.png"/><Relationship Id="rId21" Type="http://schemas.openxmlformats.org/officeDocument/2006/relationships/image" Target="../media/image115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17" Type="http://schemas.openxmlformats.org/officeDocument/2006/relationships/image" Target="../media/image111.svg"/><Relationship Id="rId25" Type="http://schemas.openxmlformats.org/officeDocument/2006/relationships/image" Target="../media/image119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24" Type="http://schemas.openxmlformats.org/officeDocument/2006/relationships/image" Target="../media/image118.png"/><Relationship Id="rId5" Type="http://schemas.openxmlformats.org/officeDocument/2006/relationships/image" Target="../media/image99.png"/><Relationship Id="rId15" Type="http://schemas.openxmlformats.org/officeDocument/2006/relationships/image" Target="../media/image109.svg"/><Relationship Id="rId23" Type="http://schemas.openxmlformats.org/officeDocument/2006/relationships/image" Target="../media/image117.svg"/><Relationship Id="rId28" Type="http://schemas.openxmlformats.org/officeDocument/2006/relationships/image" Target="../media/image122.svg"/><Relationship Id="rId10" Type="http://schemas.openxmlformats.org/officeDocument/2006/relationships/image" Target="../media/image104.png"/><Relationship Id="rId19" Type="http://schemas.openxmlformats.org/officeDocument/2006/relationships/image" Target="../media/image113.svg"/><Relationship Id="rId4" Type="http://schemas.openxmlformats.org/officeDocument/2006/relationships/image" Target="../media/image98.sv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1253607" y="8432800"/>
            <a:ext cx="46894261" cy="46888400"/>
          </a:xfrm>
          <a:prstGeom prst="ellipse">
            <a:avLst/>
          </a:prstGeom>
          <a:solidFill>
            <a:srgbClr val="BF7ED0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/>
          <p:nvPr/>
        </p:nvSpPr>
        <p:spPr>
          <a:xfrm>
            <a:off x="1270159" y="11794067"/>
            <a:ext cx="2277818" cy="6392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2800" dirty="0">
                <a:solidFill>
                  <a:srgbClr val="B7B7B7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광주 1반 C109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19852581" y="11705167"/>
            <a:ext cx="3382856" cy="1159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2800" dirty="0">
                <a:solidFill>
                  <a:srgbClr val="B7B7B7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김승현  변영채  임희선</a:t>
            </a:r>
            <a:endParaRPr lang="en-US" sz="2800" dirty="0"/>
          </a:p>
          <a:p>
            <a:pPr marL="0" indent="0" algn="l">
              <a:buNone/>
            </a:pPr>
            <a:r>
              <a:rPr lang="en-US" sz="2800" dirty="0">
                <a:solidFill>
                  <a:srgbClr val="B7B7B7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전인혁  조희라  홍승준</a:t>
            </a:r>
            <a:endParaRPr lang="en-US" sz="2800" dirty="0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2849" y="2463595"/>
            <a:ext cx="8368324" cy="1661362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5873" y="2260600"/>
            <a:ext cx="1587698" cy="1587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159" y="12314767"/>
            <a:ext cx="3725799" cy="6392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2800" dirty="0">
                <a:solidFill>
                  <a:srgbClr val="B7B7B7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자율하는우리를봐자율해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357645" y="1397000"/>
            <a:ext cx="7824178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36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함께 만드는 위치 기반 공유 플레이리스트</a:t>
            </a:r>
            <a:endParaRPr lang="en-US" sz="3600" dirty="0"/>
          </a:p>
        </p:txBody>
      </p:sp>
      <p:pic>
        <p:nvPicPr>
          <p:cNvPr id="13" name="Image 2" descr=" ">
            <a:extLst>
              <a:ext uri="{FF2B5EF4-FFF2-40B4-BE49-F238E27FC236}">
                <a16:creationId xmlns:a16="http://schemas.microsoft.com/office/drawing/2014/main" id="{E7665120-7534-B0C6-00A2-3AD130D48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1090" y="6367047"/>
            <a:ext cx="9734886" cy="7348953"/>
          </a:xfrm>
          <a:prstGeom prst="rect">
            <a:avLst/>
          </a:prstGeom>
        </p:spPr>
      </p:pic>
      <p:pic>
        <p:nvPicPr>
          <p:cNvPr id="14" name="Image 3" descr=" ">
            <a:extLst>
              <a:ext uri="{FF2B5EF4-FFF2-40B4-BE49-F238E27FC236}">
                <a16:creationId xmlns:a16="http://schemas.microsoft.com/office/drawing/2014/main" id="{AF04E25B-4020-66C4-E4AA-98EFB1362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2977" y="4390337"/>
            <a:ext cx="5357273" cy="79500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107" y="1223876"/>
            <a:ext cx="3830595" cy="755092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284" y="3568700"/>
            <a:ext cx="2354269" cy="2353977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3655" y="3764868"/>
            <a:ext cx="1569528" cy="1961642"/>
          </a:xfrm>
          <a:prstGeom prst="rect">
            <a:avLst/>
          </a:prstGeom>
        </p:spPr>
      </p:pic>
      <p:pic>
        <p:nvPicPr>
          <p:cNvPr id="5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6380" y="6187046"/>
            <a:ext cx="4738264" cy="743707"/>
          </a:xfrm>
          <a:prstGeom prst="rect">
            <a:avLst/>
          </a:prstGeom>
        </p:spPr>
      </p:pic>
      <p:pic>
        <p:nvPicPr>
          <p:cNvPr id="6" name="Image 4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0136" y="3568700"/>
            <a:ext cx="2354268" cy="2353977"/>
          </a:xfrm>
          <a:prstGeom prst="rect">
            <a:avLst/>
          </a:prstGeom>
        </p:spPr>
      </p:pic>
      <p:pic>
        <p:nvPicPr>
          <p:cNvPr id="7" name="Image 5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627849" y="3921795"/>
            <a:ext cx="2118842" cy="1765486"/>
          </a:xfrm>
          <a:prstGeom prst="rect">
            <a:avLst/>
          </a:prstGeom>
        </p:spPr>
      </p:pic>
      <p:pic>
        <p:nvPicPr>
          <p:cNvPr id="8" name="Image 6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26544" y="6186227"/>
            <a:ext cx="2872604" cy="744525"/>
          </a:xfrm>
          <a:prstGeom prst="rect">
            <a:avLst/>
          </a:prstGeom>
        </p:spPr>
      </p:pic>
      <p:pic>
        <p:nvPicPr>
          <p:cNvPr id="9" name="Image 7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09496" y="11651704"/>
            <a:ext cx="2106915" cy="744525"/>
          </a:xfrm>
          <a:prstGeom prst="rect">
            <a:avLst/>
          </a:prstGeom>
        </p:spPr>
      </p:pic>
      <p:pic>
        <p:nvPicPr>
          <p:cNvPr id="10" name="Image 8" descr=" 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04328" y="9034177"/>
            <a:ext cx="2354268" cy="2353977"/>
          </a:xfrm>
          <a:prstGeom prst="rect">
            <a:avLst/>
          </a:prstGeom>
        </p:spPr>
      </p:pic>
      <p:pic>
        <p:nvPicPr>
          <p:cNvPr id="11" name="Image 9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092797" y="9818836"/>
            <a:ext cx="294284" cy="294246"/>
          </a:xfrm>
          <a:prstGeom prst="rect">
            <a:avLst/>
          </a:prstGeom>
        </p:spPr>
      </p:pic>
      <p:pic>
        <p:nvPicPr>
          <p:cNvPr id="12" name="Image 10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092797" y="10015004"/>
            <a:ext cx="1177134" cy="588491"/>
          </a:xfrm>
          <a:prstGeom prst="rect">
            <a:avLst/>
          </a:prstGeom>
        </p:spPr>
      </p:pic>
      <p:pic>
        <p:nvPicPr>
          <p:cNvPr id="13" name="Image 11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700418" y="9426501"/>
            <a:ext cx="1961891" cy="1569318"/>
          </a:xfrm>
          <a:prstGeom prst="rect">
            <a:avLst/>
          </a:prstGeom>
        </p:spPr>
      </p:pic>
      <p:pic>
        <p:nvPicPr>
          <p:cNvPr id="14" name="Image 12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60799" y="11651704"/>
            <a:ext cx="2861223" cy="745344"/>
          </a:xfrm>
          <a:prstGeom prst="rect">
            <a:avLst/>
          </a:prstGeom>
        </p:spPr>
      </p:pic>
      <p:pic>
        <p:nvPicPr>
          <p:cNvPr id="15" name="Image 13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656" y="9034177"/>
            <a:ext cx="2354269" cy="2353977"/>
          </a:xfrm>
          <a:prstGeom prst="rect">
            <a:avLst/>
          </a:prstGeom>
        </p:spPr>
      </p:pic>
      <p:pic>
        <p:nvPicPr>
          <p:cNvPr id="16" name="Image 14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744845" y="9230345"/>
            <a:ext cx="1961891" cy="1961642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7773372" y="1058333"/>
            <a:ext cx="9407642" cy="112606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50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여기서 가장 많이 들은 노래는 뭘까?</a:t>
            </a:r>
            <a:endParaRPr lang="en-US" sz="5000" dirty="0"/>
          </a:p>
        </p:txBody>
      </p:sp>
      <p:pic>
        <p:nvPicPr>
          <p:cNvPr id="18" name="Image 15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129016" y="2654300"/>
            <a:ext cx="8129016" cy="11061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920" y="1223057"/>
            <a:ext cx="3829783" cy="7550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4137" y="1058333"/>
            <a:ext cx="7997766" cy="112606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50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이 노래를 함께 공유하고 싶어!</a:t>
            </a:r>
            <a:endParaRPr lang="en-US" sz="50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1476" y="2387600"/>
            <a:ext cx="8764095" cy="11328400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1284" y="3568700"/>
            <a:ext cx="2354268" cy="2353977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655" y="3764868"/>
            <a:ext cx="1569528" cy="1961642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6380" y="6187046"/>
            <a:ext cx="4738264" cy="743707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10136" y="3568700"/>
            <a:ext cx="2354268" cy="2353977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627849" y="3921795"/>
            <a:ext cx="2118842" cy="1765486"/>
          </a:xfrm>
          <a:prstGeom prst="rect">
            <a:avLst/>
          </a:prstGeom>
        </p:spPr>
      </p:pic>
      <p:pic>
        <p:nvPicPr>
          <p:cNvPr id="10" name="Image 7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226542" y="6186227"/>
            <a:ext cx="2872605" cy="744525"/>
          </a:xfrm>
          <a:prstGeom prst="rect">
            <a:avLst/>
          </a:prstGeom>
        </p:spPr>
      </p:pic>
      <p:pic>
        <p:nvPicPr>
          <p:cNvPr id="11" name="Image 8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609497" y="11651704"/>
            <a:ext cx="2106913" cy="744525"/>
          </a:xfrm>
          <a:prstGeom prst="rect">
            <a:avLst/>
          </a:prstGeom>
        </p:spPr>
      </p:pic>
      <p:pic>
        <p:nvPicPr>
          <p:cNvPr id="12" name="Image 9" descr=" 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504328" y="9034177"/>
            <a:ext cx="2354268" cy="2353977"/>
          </a:xfrm>
          <a:prstGeom prst="rect">
            <a:avLst/>
          </a:prstGeom>
        </p:spPr>
      </p:pic>
      <p:pic>
        <p:nvPicPr>
          <p:cNvPr id="13" name="Image 10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092796" y="9818836"/>
            <a:ext cx="294282" cy="294246"/>
          </a:xfrm>
          <a:prstGeom prst="rect">
            <a:avLst/>
          </a:prstGeom>
        </p:spPr>
      </p:pic>
      <p:pic>
        <p:nvPicPr>
          <p:cNvPr id="14" name="Image 11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092796" y="10015004"/>
            <a:ext cx="1177136" cy="588491"/>
          </a:xfrm>
          <a:prstGeom prst="rect">
            <a:avLst/>
          </a:prstGeom>
        </p:spPr>
      </p:pic>
      <p:pic>
        <p:nvPicPr>
          <p:cNvPr id="15" name="Image 12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8700418" y="9426501"/>
            <a:ext cx="1961890" cy="1569318"/>
          </a:xfrm>
          <a:prstGeom prst="rect">
            <a:avLst/>
          </a:prstGeom>
        </p:spPr>
      </p:pic>
      <p:pic>
        <p:nvPicPr>
          <p:cNvPr id="16" name="Image 13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260799" y="11651704"/>
            <a:ext cx="2861223" cy="745344"/>
          </a:xfrm>
          <a:prstGeom prst="rect">
            <a:avLst/>
          </a:prstGeom>
        </p:spPr>
      </p:pic>
      <p:pic>
        <p:nvPicPr>
          <p:cNvPr id="17" name="Image 1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56" y="9034177"/>
            <a:ext cx="2354268" cy="2353977"/>
          </a:xfrm>
          <a:prstGeom prst="rect">
            <a:avLst/>
          </a:prstGeom>
        </p:spPr>
      </p:pic>
      <p:pic>
        <p:nvPicPr>
          <p:cNvPr id="18" name="Image 15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744846" y="9230345"/>
            <a:ext cx="1961891" cy="19616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920" y="1223057"/>
            <a:ext cx="3829783" cy="755092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5067" y="4508500"/>
            <a:ext cx="10516914" cy="9207500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31041" y="1054100"/>
            <a:ext cx="17324965" cy="12661900"/>
          </a:xfrm>
          <a:prstGeom prst="rect">
            <a:avLst/>
          </a:prstGeom>
        </p:spPr>
      </p:pic>
      <p:pic>
        <p:nvPicPr>
          <p:cNvPr id="5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5121" y="0"/>
            <a:ext cx="24056807" cy="13716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95149" y="1058333"/>
            <a:ext cx="12608443" cy="112606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50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지금 내 주변 사람들은 어떤 노래를 듣고 있을까?</a:t>
            </a:r>
            <a:endParaRPr lang="en-US" sz="5000" dirty="0"/>
          </a:p>
        </p:txBody>
      </p:sp>
      <p:pic>
        <p:nvPicPr>
          <p:cNvPr id="7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11476" y="2387600"/>
            <a:ext cx="8764095" cy="11328400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1284" y="3568700"/>
            <a:ext cx="2354268" cy="2353977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43654" y="3764868"/>
            <a:ext cx="1569527" cy="1961642"/>
          </a:xfrm>
          <a:prstGeom prst="rect">
            <a:avLst/>
          </a:prstGeom>
        </p:spPr>
      </p:pic>
      <p:pic>
        <p:nvPicPr>
          <p:cNvPr id="10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36382" y="6187046"/>
            <a:ext cx="4738266" cy="743707"/>
          </a:xfrm>
          <a:prstGeom prst="rect">
            <a:avLst/>
          </a:prstGeom>
        </p:spPr>
      </p:pic>
      <p:pic>
        <p:nvPicPr>
          <p:cNvPr id="11" name="Image 8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10133" y="3568700"/>
            <a:ext cx="2354271" cy="2353977"/>
          </a:xfrm>
          <a:prstGeom prst="rect">
            <a:avLst/>
          </a:prstGeom>
        </p:spPr>
      </p:pic>
      <p:pic>
        <p:nvPicPr>
          <p:cNvPr id="12" name="Image 9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627846" y="3921795"/>
            <a:ext cx="2118839" cy="1765486"/>
          </a:xfrm>
          <a:prstGeom prst="rect">
            <a:avLst/>
          </a:prstGeom>
        </p:spPr>
      </p:pic>
      <p:pic>
        <p:nvPicPr>
          <p:cNvPr id="13" name="Image 10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226542" y="6186227"/>
            <a:ext cx="2872605" cy="744525"/>
          </a:xfrm>
          <a:prstGeom prst="rect">
            <a:avLst/>
          </a:prstGeom>
        </p:spPr>
      </p:pic>
      <p:pic>
        <p:nvPicPr>
          <p:cNvPr id="14" name="Image 11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609494" y="11651704"/>
            <a:ext cx="2106913" cy="744525"/>
          </a:xfrm>
          <a:prstGeom prst="rect">
            <a:avLst/>
          </a:prstGeom>
        </p:spPr>
      </p:pic>
      <p:pic>
        <p:nvPicPr>
          <p:cNvPr id="15" name="Image 12" descr=" 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504328" y="9034177"/>
            <a:ext cx="2354271" cy="2353977"/>
          </a:xfrm>
          <a:prstGeom prst="rect">
            <a:avLst/>
          </a:prstGeom>
        </p:spPr>
      </p:pic>
      <p:pic>
        <p:nvPicPr>
          <p:cNvPr id="16" name="Image 13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092799" y="9818836"/>
            <a:ext cx="294282" cy="294246"/>
          </a:xfrm>
          <a:prstGeom prst="rect">
            <a:avLst/>
          </a:prstGeom>
        </p:spPr>
      </p:pic>
      <p:pic>
        <p:nvPicPr>
          <p:cNvPr id="17" name="Image 14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9092799" y="10015004"/>
            <a:ext cx="1177136" cy="588491"/>
          </a:xfrm>
          <a:prstGeom prst="rect">
            <a:avLst/>
          </a:prstGeom>
        </p:spPr>
      </p:pic>
      <p:pic>
        <p:nvPicPr>
          <p:cNvPr id="18" name="Image 15" descr=" 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700421" y="9426501"/>
            <a:ext cx="1961893" cy="1569318"/>
          </a:xfrm>
          <a:prstGeom prst="rect">
            <a:avLst/>
          </a:prstGeom>
        </p:spPr>
      </p:pic>
      <p:pic>
        <p:nvPicPr>
          <p:cNvPr id="19" name="Image 16" descr=" 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260798" y="11651704"/>
            <a:ext cx="2861225" cy="745344"/>
          </a:xfrm>
          <a:prstGeom prst="rect">
            <a:avLst/>
          </a:prstGeom>
        </p:spPr>
      </p:pic>
      <p:pic>
        <p:nvPicPr>
          <p:cNvPr id="20" name="Image 17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8658" y="9034177"/>
            <a:ext cx="2354268" cy="2353977"/>
          </a:xfrm>
          <a:prstGeom prst="rect">
            <a:avLst/>
          </a:prstGeom>
        </p:spPr>
      </p:pic>
      <p:pic>
        <p:nvPicPr>
          <p:cNvPr id="21" name="Image 18" descr=" 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744847" y="9230345"/>
            <a:ext cx="1961890" cy="19616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920" y="1223057"/>
            <a:ext cx="3829783" cy="7550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8940" y="1058333"/>
            <a:ext cx="12760862" cy="112606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50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지금 이 분위기에 어울리는 노래를 추천받고 싶어</a:t>
            </a:r>
            <a:endParaRPr lang="en-US" sz="50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1476" y="2387600"/>
            <a:ext cx="8764095" cy="11328400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1284" y="3568700"/>
            <a:ext cx="2354271" cy="2353977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657" y="3764868"/>
            <a:ext cx="1569527" cy="1961642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6379" y="6187046"/>
            <a:ext cx="4738269" cy="743707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10133" y="3568700"/>
            <a:ext cx="2354271" cy="2353977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627846" y="3921795"/>
            <a:ext cx="2118839" cy="1765486"/>
          </a:xfrm>
          <a:prstGeom prst="rect">
            <a:avLst/>
          </a:prstGeom>
        </p:spPr>
      </p:pic>
      <p:pic>
        <p:nvPicPr>
          <p:cNvPr id="10" name="Image 7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226542" y="6186227"/>
            <a:ext cx="2872605" cy="744525"/>
          </a:xfrm>
          <a:prstGeom prst="rect">
            <a:avLst/>
          </a:prstGeom>
        </p:spPr>
      </p:pic>
      <p:pic>
        <p:nvPicPr>
          <p:cNvPr id="11" name="Image 8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609494" y="11651704"/>
            <a:ext cx="2106913" cy="744525"/>
          </a:xfrm>
          <a:prstGeom prst="rect">
            <a:avLst/>
          </a:prstGeom>
        </p:spPr>
      </p:pic>
      <p:pic>
        <p:nvPicPr>
          <p:cNvPr id="12" name="Image 9" descr=" 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504328" y="9034177"/>
            <a:ext cx="2354271" cy="2353977"/>
          </a:xfrm>
          <a:prstGeom prst="rect">
            <a:avLst/>
          </a:prstGeom>
        </p:spPr>
      </p:pic>
      <p:pic>
        <p:nvPicPr>
          <p:cNvPr id="13" name="Image 10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092799" y="9818836"/>
            <a:ext cx="294282" cy="294246"/>
          </a:xfrm>
          <a:prstGeom prst="rect">
            <a:avLst/>
          </a:prstGeom>
        </p:spPr>
      </p:pic>
      <p:pic>
        <p:nvPicPr>
          <p:cNvPr id="14" name="Image 11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092799" y="10015004"/>
            <a:ext cx="1177136" cy="588491"/>
          </a:xfrm>
          <a:prstGeom prst="rect">
            <a:avLst/>
          </a:prstGeom>
        </p:spPr>
      </p:pic>
      <p:pic>
        <p:nvPicPr>
          <p:cNvPr id="15" name="Image 12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8700421" y="9426501"/>
            <a:ext cx="1961893" cy="1569318"/>
          </a:xfrm>
          <a:prstGeom prst="rect">
            <a:avLst/>
          </a:prstGeom>
        </p:spPr>
      </p:pic>
      <p:pic>
        <p:nvPicPr>
          <p:cNvPr id="16" name="Image 13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260798" y="11651704"/>
            <a:ext cx="2861225" cy="745344"/>
          </a:xfrm>
          <a:prstGeom prst="rect">
            <a:avLst/>
          </a:prstGeom>
        </p:spPr>
      </p:pic>
      <p:pic>
        <p:nvPicPr>
          <p:cNvPr id="17" name="Image 1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55" y="9034177"/>
            <a:ext cx="2354271" cy="2353977"/>
          </a:xfrm>
          <a:prstGeom prst="rect">
            <a:avLst/>
          </a:prstGeom>
        </p:spPr>
      </p:pic>
      <p:pic>
        <p:nvPicPr>
          <p:cNvPr id="18" name="Image 15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744841" y="9230345"/>
            <a:ext cx="1961893" cy="19616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1253607" y="8432800"/>
            <a:ext cx="46894261" cy="46888400"/>
          </a:xfrm>
          <a:prstGeom prst="ellipse">
            <a:avLst/>
          </a:prstGeom>
          <a:solidFill>
            <a:srgbClr val="BF7ED0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8111" y="2686707"/>
            <a:ext cx="3802150" cy="1132644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610" y="5232400"/>
            <a:ext cx="50298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1253607" y="8432800"/>
            <a:ext cx="46894261" cy="46888400"/>
          </a:xfrm>
          <a:prstGeom prst="ellipse">
            <a:avLst/>
          </a:prstGeom>
          <a:solidFill>
            <a:srgbClr val="BF7ED0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8272" y="2776835"/>
            <a:ext cx="6318168" cy="1128973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8610" y="5232400"/>
            <a:ext cx="50298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113" y="1224682"/>
            <a:ext cx="3069784" cy="752661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619" y="2463800"/>
            <a:ext cx="12701588" cy="111633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F79D24F-3295-ACCF-54B1-1E69A85F4710}"/>
              </a:ext>
            </a:extLst>
          </p:cNvPr>
          <p:cNvGrpSpPr/>
          <p:nvPr/>
        </p:nvGrpSpPr>
        <p:grpSpPr>
          <a:xfrm>
            <a:off x="15051381" y="4919133"/>
            <a:ext cx="5652206" cy="1468967"/>
            <a:chOff x="15051381" y="4919133"/>
            <a:chExt cx="5652206" cy="1468967"/>
          </a:xfrm>
        </p:grpSpPr>
        <p:sp>
          <p:nvSpPr>
            <p:cNvPr id="4" name="Text 0"/>
            <p:cNvSpPr/>
            <p:nvPr/>
          </p:nvSpPr>
          <p:spPr>
            <a:xfrm>
              <a:off x="16067508" y="4978400"/>
              <a:ext cx="4636079" cy="1358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6000" dirty="0">
                  <a:solidFill>
                    <a:srgbClr val="2A2A2A">
                      <a:alpha val="100000"/>
                    </a:srgbClr>
                  </a:solidFill>
                  <a:latin typeface="Noto Sans KR Bold" pitchFamily="34" charset="0"/>
                  <a:ea typeface="Noto Sans KR Bold" pitchFamily="34" charset="-122"/>
                  <a:cs typeface="Noto Sans KR Bold" pitchFamily="34" charset="-120"/>
                </a:rPr>
                <a:t>네이티브 기능</a:t>
              </a:r>
              <a:endParaRPr lang="en-US" sz="6000" dirty="0"/>
            </a:p>
          </p:txBody>
        </p:sp>
        <p:sp>
          <p:nvSpPr>
            <p:cNvPr id="5" name="Text 1"/>
            <p:cNvSpPr/>
            <p:nvPr/>
          </p:nvSpPr>
          <p:spPr>
            <a:xfrm>
              <a:off x="15051381" y="4919133"/>
              <a:ext cx="1037296" cy="14689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6500" dirty="0">
                  <a:solidFill>
                    <a:srgbClr val="2A2A2A">
                      <a:alpha val="100000"/>
                    </a:srgbClr>
                  </a:solidFill>
                  <a:latin typeface="Noto Sans KR Bold" pitchFamily="34" charset="0"/>
                  <a:ea typeface="Noto Sans KR Bold" pitchFamily="34" charset="-122"/>
                  <a:cs typeface="Noto Sans KR Bold" pitchFamily="34" charset="-120"/>
                </a:rPr>
                <a:t>1.</a:t>
              </a:r>
              <a:endParaRPr lang="en-US" sz="65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EF37E5-965C-1531-637B-7B52A8F1B467}"/>
              </a:ext>
            </a:extLst>
          </p:cNvPr>
          <p:cNvGrpSpPr/>
          <p:nvPr/>
        </p:nvGrpSpPr>
        <p:grpSpPr>
          <a:xfrm>
            <a:off x="15051381" y="7128933"/>
            <a:ext cx="6528616" cy="1468967"/>
            <a:chOff x="15051381" y="7128933"/>
            <a:chExt cx="6528616" cy="1468967"/>
          </a:xfrm>
        </p:grpSpPr>
        <p:sp>
          <p:nvSpPr>
            <p:cNvPr id="6" name="Text 2"/>
            <p:cNvSpPr/>
            <p:nvPr/>
          </p:nvSpPr>
          <p:spPr>
            <a:xfrm>
              <a:off x="15051381" y="7128933"/>
              <a:ext cx="1037296" cy="14689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6500" dirty="0">
                  <a:solidFill>
                    <a:srgbClr val="2A2A2A">
                      <a:alpha val="100000"/>
                    </a:srgbClr>
                  </a:solidFill>
                  <a:latin typeface="Noto Sans KR Bold" pitchFamily="34" charset="0"/>
                  <a:ea typeface="Noto Sans KR Bold" pitchFamily="34" charset="-122"/>
                  <a:cs typeface="Noto Sans KR Bold" pitchFamily="34" charset="-120"/>
                </a:rPr>
                <a:t>2.</a:t>
              </a:r>
              <a:endParaRPr lang="en-US" sz="6500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16067508" y="7188200"/>
              <a:ext cx="5512489" cy="1358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6000" dirty="0">
                  <a:solidFill>
                    <a:srgbClr val="2A2A2A">
                      <a:alpha val="100000"/>
                    </a:srgbClr>
                  </a:solidFill>
                  <a:latin typeface="Noto Sans KR Bold" pitchFamily="34" charset="0"/>
                  <a:ea typeface="Noto Sans KR Bold" pitchFamily="34" charset="-122"/>
                  <a:cs typeface="Noto Sans KR Bold" pitchFamily="34" charset="-120"/>
                </a:rPr>
                <a:t>사용자 위치 저장</a:t>
              </a:r>
              <a:endParaRPr lang="en-US" sz="60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CBFFAC-41E7-09E7-6BFB-04873950C4D2}"/>
              </a:ext>
            </a:extLst>
          </p:cNvPr>
          <p:cNvGrpSpPr/>
          <p:nvPr/>
        </p:nvGrpSpPr>
        <p:grpSpPr>
          <a:xfrm>
            <a:off x="15051381" y="9338733"/>
            <a:ext cx="2680035" cy="1468967"/>
            <a:chOff x="15051381" y="9338733"/>
            <a:chExt cx="2680035" cy="1468967"/>
          </a:xfrm>
        </p:grpSpPr>
        <p:sp>
          <p:nvSpPr>
            <p:cNvPr id="8" name="Text 4"/>
            <p:cNvSpPr/>
            <p:nvPr/>
          </p:nvSpPr>
          <p:spPr>
            <a:xfrm>
              <a:off x="15051381" y="9338733"/>
              <a:ext cx="1037296" cy="14689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6500" dirty="0">
                  <a:solidFill>
                    <a:srgbClr val="2A2A2A">
                      <a:alpha val="100000"/>
                    </a:srgbClr>
                  </a:solidFill>
                  <a:latin typeface="Noto Sans KR Bold" pitchFamily="34" charset="0"/>
                  <a:ea typeface="Noto Sans KR Bold" pitchFamily="34" charset="-122"/>
                  <a:cs typeface="Noto Sans KR Bold" pitchFamily="34" charset="-120"/>
                </a:rPr>
                <a:t>3.</a:t>
              </a:r>
              <a:endParaRPr lang="en-US" sz="65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16067508" y="9398000"/>
              <a:ext cx="1663908" cy="1358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6000" dirty="0">
                  <a:solidFill>
                    <a:srgbClr val="2A2A2A">
                      <a:alpha val="100000"/>
                    </a:srgbClr>
                  </a:solidFill>
                  <a:latin typeface="Noto Sans KR Bold" pitchFamily="34" charset="0"/>
                  <a:ea typeface="Noto Sans KR Bold" pitchFamily="34" charset="-122"/>
                  <a:cs typeface="Noto Sans KR Bold" pitchFamily="34" charset="-120"/>
                </a:rPr>
                <a:t>챗봇</a:t>
              </a:r>
              <a:endParaRPr lang="en-US" sz="6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F79EB0-C5AF-C377-2F67-8E5D73D0F3BF}"/>
              </a:ext>
            </a:extLst>
          </p:cNvPr>
          <p:cNvGrpSpPr/>
          <p:nvPr/>
        </p:nvGrpSpPr>
        <p:grpSpPr>
          <a:xfrm>
            <a:off x="8090911" y="3098800"/>
            <a:ext cx="5118740" cy="3759200"/>
            <a:chOff x="8090911" y="3098800"/>
            <a:chExt cx="5118740" cy="3759200"/>
          </a:xfrm>
        </p:grpSpPr>
        <p:sp>
          <p:nvSpPr>
            <p:cNvPr id="23" name="Text 8"/>
            <p:cNvSpPr/>
            <p:nvPr/>
          </p:nvSpPr>
          <p:spPr>
            <a:xfrm>
              <a:off x="8230629" y="5304367"/>
              <a:ext cx="1896770" cy="14520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6400" dirty="0">
                  <a:solidFill>
                    <a:srgbClr val="2A2A2A">
                      <a:alpha val="100000"/>
                    </a:srgbClr>
                  </a:solidFill>
                  <a:latin typeface="Noto Sans KR Bold" pitchFamily="34" charset="0"/>
                  <a:ea typeface="Noto Sans KR Bold" pitchFamily="34" charset="-122"/>
                  <a:cs typeface="Noto Sans KR Bold" pitchFamily="34" charset="-120"/>
                </a:rPr>
                <a:t>GPS</a:t>
              </a:r>
              <a:endParaRPr lang="en-US" sz="6400" dirty="0"/>
            </a:p>
          </p:txBody>
        </p:sp>
        <p:pic>
          <p:nvPicPr>
            <p:cNvPr id="24" name="Image 13" descr=" 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0911" y="3390900"/>
              <a:ext cx="1905238" cy="1905000"/>
            </a:xfrm>
            <a:prstGeom prst="rect">
              <a:avLst/>
            </a:prstGeom>
          </p:spPr>
        </p:pic>
        <p:sp>
          <p:nvSpPr>
            <p:cNvPr id="27" name="Text 9"/>
            <p:cNvSpPr/>
            <p:nvPr/>
          </p:nvSpPr>
          <p:spPr>
            <a:xfrm>
              <a:off x="10758245" y="5765800"/>
              <a:ext cx="2451406" cy="1092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4800" dirty="0">
                  <a:solidFill>
                    <a:srgbClr val="AAAAAA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플레이더</a:t>
              </a:r>
              <a:endParaRPr lang="en-US" sz="4800" dirty="0"/>
            </a:p>
          </p:txBody>
        </p:sp>
        <p:sp>
          <p:nvSpPr>
            <p:cNvPr id="28" name="Text 10"/>
            <p:cNvSpPr/>
            <p:nvPr/>
          </p:nvSpPr>
          <p:spPr>
            <a:xfrm>
              <a:off x="10758245" y="4432300"/>
              <a:ext cx="2451406" cy="1092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4800" dirty="0">
                  <a:solidFill>
                    <a:srgbClr val="AAAAAA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플레이맵</a:t>
              </a:r>
              <a:endParaRPr lang="en-US" sz="4800" dirty="0"/>
            </a:p>
          </p:txBody>
        </p:sp>
        <p:sp>
          <p:nvSpPr>
            <p:cNvPr id="29" name="Text 11"/>
            <p:cNvSpPr/>
            <p:nvPr/>
          </p:nvSpPr>
          <p:spPr>
            <a:xfrm>
              <a:off x="11317114" y="3098800"/>
              <a:ext cx="1333667" cy="1092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4800" dirty="0">
                  <a:solidFill>
                    <a:srgbClr val="AAAAAA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메인</a:t>
              </a:r>
              <a:endParaRPr lang="en-US" sz="4800" dirty="0"/>
            </a:p>
          </p:txBody>
        </p:sp>
      </p:grpSp>
      <p:pic>
        <p:nvPicPr>
          <p:cNvPr id="2" name="Image 0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555" y="1223876"/>
            <a:ext cx="5586699" cy="7550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17727" y="1151467"/>
            <a:ext cx="3090720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7F7F7F">
                    <a:alpha val="100000"/>
                  </a:srgbClr>
                </a:solidFill>
                <a:latin typeface="Noto Sans KR Bold" pitchFamily="34" charset="0"/>
                <a:ea typeface="Noto Sans KR Bold" pitchFamily="34" charset="-122"/>
                <a:cs typeface="Noto Sans KR Bold" pitchFamily="34" charset="-120"/>
              </a:rPr>
              <a:t>하이브리드 앱</a:t>
            </a:r>
            <a:endParaRPr lang="en-US" sz="40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FF8F536-5977-B2FE-FD84-048812B9D305}"/>
              </a:ext>
            </a:extLst>
          </p:cNvPr>
          <p:cNvGrpSpPr/>
          <p:nvPr/>
        </p:nvGrpSpPr>
        <p:grpSpPr>
          <a:xfrm>
            <a:off x="2845156" y="7531100"/>
            <a:ext cx="5694545" cy="4508500"/>
            <a:chOff x="2845156" y="7531100"/>
            <a:chExt cx="5694545" cy="4508500"/>
          </a:xfrm>
        </p:grpSpPr>
        <p:sp>
          <p:nvSpPr>
            <p:cNvPr id="5" name="Text 1"/>
            <p:cNvSpPr/>
            <p:nvPr/>
          </p:nvSpPr>
          <p:spPr>
            <a:xfrm>
              <a:off x="3797775" y="10947400"/>
              <a:ext cx="3708864" cy="1092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4800" dirty="0">
                  <a:solidFill>
                    <a:srgbClr val="AAAAAA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음악 스트리밍</a:t>
              </a:r>
              <a:endParaRPr lang="en-US" sz="48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2845156" y="9444567"/>
              <a:ext cx="5694545" cy="14520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6400" dirty="0">
                  <a:solidFill>
                    <a:srgbClr val="2A2A2A">
                      <a:alpha val="100000"/>
                    </a:srgbClr>
                  </a:solidFill>
                  <a:latin typeface="Noto Sans KR Bold" pitchFamily="34" charset="0"/>
                  <a:ea typeface="Noto Sans KR Bold" pitchFamily="34" charset="-122"/>
                  <a:cs typeface="Noto Sans KR Bold" pitchFamily="34" charset="-120"/>
                </a:rPr>
                <a:t>백그라운드 재생</a:t>
              </a:r>
              <a:endParaRPr lang="en-US" sz="6400" dirty="0"/>
            </a:p>
          </p:txBody>
        </p:sp>
        <p:pic>
          <p:nvPicPr>
            <p:cNvPr id="7" name="Image 2" descr=" 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7975" y="7531100"/>
              <a:ext cx="1905238" cy="1905000"/>
            </a:xfrm>
            <a:prstGeom prst="rect">
              <a:avLst/>
            </a:prstGeom>
          </p:spPr>
        </p:pic>
        <p:pic>
          <p:nvPicPr>
            <p:cNvPr id="8" name="Image 3" descr=" 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56745" y="7689875"/>
              <a:ext cx="1508313" cy="1632967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038989-1A49-5B6D-C6A3-051527426186}"/>
              </a:ext>
            </a:extLst>
          </p:cNvPr>
          <p:cNvGrpSpPr/>
          <p:nvPr/>
        </p:nvGrpSpPr>
        <p:grpSpPr>
          <a:xfrm>
            <a:off x="13006426" y="7531100"/>
            <a:ext cx="8984256" cy="4508500"/>
            <a:chOff x="13006426" y="7531100"/>
            <a:chExt cx="8984256" cy="4508500"/>
          </a:xfrm>
        </p:grpSpPr>
        <p:sp>
          <p:nvSpPr>
            <p:cNvPr id="9" name="Text 3"/>
            <p:cNvSpPr/>
            <p:nvPr/>
          </p:nvSpPr>
          <p:spPr>
            <a:xfrm>
              <a:off x="16626378" y="10947400"/>
              <a:ext cx="1892537" cy="1092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4800" dirty="0">
                  <a:solidFill>
                    <a:srgbClr val="AAAAAA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플로디</a:t>
              </a:r>
              <a:endParaRPr lang="en-US" sz="4800" dirty="0"/>
            </a:p>
          </p:txBody>
        </p:sp>
        <p:sp>
          <p:nvSpPr>
            <p:cNvPr id="10" name="Text 4"/>
            <p:cNvSpPr/>
            <p:nvPr/>
          </p:nvSpPr>
          <p:spPr>
            <a:xfrm>
              <a:off x="13006426" y="9444567"/>
              <a:ext cx="2519148" cy="14520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6400" dirty="0">
                  <a:solidFill>
                    <a:srgbClr val="2A2A2A">
                      <a:alpha val="100000"/>
                    </a:srgbClr>
                  </a:solidFill>
                  <a:latin typeface="Noto Sans KR Bold" pitchFamily="34" charset="0"/>
                  <a:ea typeface="Noto Sans KR Bold" pitchFamily="34" charset="-122"/>
                  <a:cs typeface="Noto Sans KR Bold" pitchFamily="34" charset="-120"/>
                </a:rPr>
                <a:t>카메라</a:t>
              </a:r>
              <a:endParaRPr lang="en-US" sz="6400" dirty="0"/>
            </a:p>
          </p:txBody>
        </p:sp>
        <p:pic>
          <p:nvPicPr>
            <p:cNvPr id="11" name="Image 4" descr=" 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22553" y="7531100"/>
              <a:ext cx="1905238" cy="1905000"/>
            </a:xfrm>
            <a:prstGeom prst="rect">
              <a:avLst/>
            </a:prstGeom>
          </p:spPr>
        </p:pic>
        <p:pic>
          <p:nvPicPr>
            <p:cNvPr id="12" name="Image 5" descr=" 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737017" y="8245475"/>
              <a:ext cx="476310" cy="476250"/>
            </a:xfrm>
            <a:prstGeom prst="rect">
              <a:avLst/>
            </a:prstGeom>
          </p:spPr>
        </p:pic>
        <p:pic>
          <p:nvPicPr>
            <p:cNvPr id="13" name="Image 6" descr=" 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181322" y="7689850"/>
              <a:ext cx="1587699" cy="1428750"/>
            </a:xfrm>
            <a:prstGeom prst="rect">
              <a:avLst/>
            </a:prstGeom>
          </p:spPr>
        </p:pic>
        <p:sp>
          <p:nvSpPr>
            <p:cNvPr id="14" name="Text 5"/>
            <p:cNvSpPr/>
            <p:nvPr/>
          </p:nvSpPr>
          <p:spPr>
            <a:xfrm>
              <a:off x="20220927" y="9444567"/>
              <a:ext cx="1769755" cy="14520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6400" dirty="0">
                  <a:solidFill>
                    <a:srgbClr val="2A2A2A">
                      <a:alpha val="100000"/>
                    </a:srgbClr>
                  </a:solidFill>
                  <a:latin typeface="Noto Sans KR Bold" pitchFamily="34" charset="0"/>
                  <a:ea typeface="Noto Sans KR Bold" pitchFamily="34" charset="-122"/>
                  <a:cs typeface="Noto Sans KR Bold" pitchFamily="34" charset="-120"/>
                </a:rPr>
                <a:t>진동</a:t>
              </a:r>
              <a:endParaRPr lang="en-US" sz="6400" dirty="0"/>
            </a:p>
          </p:txBody>
        </p:sp>
        <p:pic>
          <p:nvPicPr>
            <p:cNvPr id="15" name="Image 7" descr=" 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7219" y="7531100"/>
              <a:ext cx="1905238" cy="1905000"/>
            </a:xfrm>
            <a:prstGeom prst="rect">
              <a:avLst/>
            </a:prstGeom>
          </p:spPr>
        </p:pic>
        <p:pic>
          <p:nvPicPr>
            <p:cNvPr id="16" name="Image 8" descr=" 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533679" y="7707598"/>
              <a:ext cx="1552305" cy="1552042"/>
            </a:xfrm>
            <a:prstGeom prst="rect">
              <a:avLst/>
            </a:prstGeom>
          </p:spPr>
        </p:pic>
        <p:sp>
          <p:nvSpPr>
            <p:cNvPr id="17" name="Text 6"/>
            <p:cNvSpPr/>
            <p:nvPr/>
          </p:nvSpPr>
          <p:spPr>
            <a:xfrm>
              <a:off x="15762670" y="9444567"/>
              <a:ext cx="4017936" cy="14520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l">
                <a:buNone/>
              </a:pPr>
              <a:r>
                <a:rPr lang="en-US" sz="6400" dirty="0">
                  <a:solidFill>
                    <a:srgbClr val="2A2A2A">
                      <a:alpha val="100000"/>
                    </a:srgbClr>
                  </a:solidFill>
                  <a:latin typeface="Noto Sans KR Bold" pitchFamily="34" charset="0"/>
                  <a:ea typeface="Noto Sans KR Bold" pitchFamily="34" charset="-122"/>
                  <a:cs typeface="Noto Sans KR Bold" pitchFamily="34" charset="-120"/>
                </a:rPr>
                <a:t>가속도센서</a:t>
              </a:r>
              <a:endParaRPr lang="en-US" sz="6400" dirty="0"/>
            </a:p>
          </p:txBody>
        </p:sp>
        <p:sp>
          <p:nvSpPr>
            <p:cNvPr id="18" name="Shape 7"/>
            <p:cNvSpPr/>
            <p:nvPr/>
          </p:nvSpPr>
          <p:spPr>
            <a:xfrm>
              <a:off x="16689886" y="7531100"/>
              <a:ext cx="1905238" cy="1905000"/>
            </a:xfrm>
            <a:prstGeom prst="rect">
              <a:avLst/>
            </a:prstGeom>
            <a:noFill/>
            <a:ln/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9" name="Image 9" descr=" 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830034" y="7648736"/>
              <a:ext cx="445447" cy="445393"/>
            </a:xfrm>
            <a:prstGeom prst="rect">
              <a:avLst/>
            </a:prstGeom>
          </p:spPr>
        </p:pic>
        <p:pic>
          <p:nvPicPr>
            <p:cNvPr id="20" name="Image 10" descr=" 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069054" y="7561821"/>
              <a:ext cx="369396" cy="369354"/>
            </a:xfrm>
            <a:prstGeom prst="rect">
              <a:avLst/>
            </a:prstGeom>
          </p:spPr>
        </p:pic>
        <p:pic>
          <p:nvPicPr>
            <p:cNvPr id="21" name="Image 11" descr=" 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6797439" y="7942039"/>
              <a:ext cx="315073" cy="315032"/>
            </a:xfrm>
            <a:prstGeom prst="rect">
              <a:avLst/>
            </a:prstGeom>
          </p:spPr>
        </p:pic>
        <p:pic>
          <p:nvPicPr>
            <p:cNvPr id="22" name="Image 12" descr=" "/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850052" y="7714828"/>
              <a:ext cx="1578785" cy="1578583"/>
            </a:xfrm>
            <a:prstGeom prst="rect">
              <a:avLst/>
            </a:prstGeom>
          </p:spPr>
        </p:pic>
      </p:grpSp>
      <p:pic>
        <p:nvPicPr>
          <p:cNvPr id="25" name="Image 14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86273" y="3886200"/>
            <a:ext cx="635079" cy="635000"/>
          </a:xfrm>
          <a:prstGeom prst="rect">
            <a:avLst/>
          </a:prstGeom>
        </p:spPr>
      </p:pic>
      <p:pic>
        <p:nvPicPr>
          <p:cNvPr id="26" name="Image 15" descr=" 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49681" y="3549650"/>
            <a:ext cx="1587699" cy="158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8768" y="444500"/>
            <a:ext cx="13184248" cy="131826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308" y="3822700"/>
            <a:ext cx="10148568" cy="94361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08" y="5355167"/>
            <a:ext cx="9898771" cy="15790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7000" dirty="0">
                <a:solidFill>
                  <a:srgbClr val="2A2A2A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지도뷰에서 좌표 기반 검색</a:t>
            </a:r>
            <a:endParaRPr lang="en-US" sz="7000" dirty="0"/>
          </a:p>
        </p:txBody>
      </p:sp>
      <p:sp>
        <p:nvSpPr>
          <p:cNvPr id="5" name="Text 1"/>
          <p:cNvSpPr/>
          <p:nvPr/>
        </p:nvSpPr>
        <p:spPr>
          <a:xfrm>
            <a:off x="2070359" y="7239000"/>
            <a:ext cx="8611676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8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속도와 메모리 측면에서 많은 손해</a:t>
            </a:r>
            <a:endParaRPr lang="en-US" sz="48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161" y="1223876"/>
            <a:ext cx="6566642" cy="755092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55991" y="9334500"/>
            <a:ext cx="3021793" cy="2971701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112305" y="4465935"/>
            <a:ext cx="5915349" cy="4751388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965136" y="2298861"/>
            <a:ext cx="209306" cy="6810449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182378" y="6793185"/>
            <a:ext cx="2840938" cy="2475074"/>
          </a:xfrm>
          <a:prstGeom prst="rect">
            <a:avLst/>
          </a:prstGeom>
        </p:spPr>
      </p:pic>
      <p:pic>
        <p:nvPicPr>
          <p:cNvPr id="11" name="Image 7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023412" y="9222842"/>
            <a:ext cx="2005992" cy="3044130"/>
          </a:xfrm>
          <a:prstGeom prst="rect">
            <a:avLst/>
          </a:prstGeom>
        </p:spPr>
      </p:pic>
      <p:sp>
        <p:nvSpPr>
          <p:cNvPr id="12" name="Shape 2"/>
          <p:cNvSpPr/>
          <p:nvPr/>
        </p:nvSpPr>
        <p:spPr>
          <a:xfrm>
            <a:off x="18823753" y="12026900"/>
            <a:ext cx="428117" cy="428063"/>
          </a:xfrm>
          <a:prstGeom prst="ellipse">
            <a:avLst/>
          </a:prstGeom>
          <a:solidFill>
            <a:srgbClr val="FFFFFF">
              <a:alpha val="100000"/>
            </a:srgbClr>
          </a:solidFill>
          <a:ln w="762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3"/>
          <p:cNvSpPr/>
          <p:nvPr/>
        </p:nvSpPr>
        <p:spPr>
          <a:xfrm>
            <a:off x="21798225" y="4278660"/>
            <a:ext cx="428117" cy="428063"/>
          </a:xfrm>
          <a:prstGeom prst="ellipse">
            <a:avLst/>
          </a:prstGeom>
          <a:solidFill>
            <a:srgbClr val="FFFFFF">
              <a:alpha val="100000"/>
            </a:srgbClr>
          </a:solidFill>
          <a:ln w="762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4"/>
          <p:cNvSpPr/>
          <p:nvPr/>
        </p:nvSpPr>
        <p:spPr>
          <a:xfrm>
            <a:off x="15925000" y="2044700"/>
            <a:ext cx="428117" cy="428063"/>
          </a:xfrm>
          <a:prstGeom prst="ellipse">
            <a:avLst/>
          </a:prstGeom>
          <a:solidFill>
            <a:srgbClr val="FFFFFF">
              <a:alpha val="100000"/>
            </a:srgbClr>
          </a:solidFill>
          <a:ln w="762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5"/>
          <p:cNvSpPr/>
          <p:nvPr/>
        </p:nvSpPr>
        <p:spPr>
          <a:xfrm>
            <a:off x="13844730" y="12026900"/>
            <a:ext cx="428117" cy="428063"/>
          </a:xfrm>
          <a:prstGeom prst="ellipse">
            <a:avLst/>
          </a:prstGeom>
          <a:solidFill>
            <a:srgbClr val="FFFFFF">
              <a:alpha val="100000"/>
            </a:srgbClr>
          </a:solidFill>
          <a:ln w="762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6"/>
          <p:cNvSpPr/>
          <p:nvPr/>
        </p:nvSpPr>
        <p:spPr>
          <a:xfrm>
            <a:off x="12968321" y="6592875"/>
            <a:ext cx="428117" cy="428063"/>
          </a:xfrm>
          <a:prstGeom prst="ellipse">
            <a:avLst/>
          </a:prstGeom>
          <a:solidFill>
            <a:srgbClr val="FFFFFF">
              <a:alpha val="100000"/>
            </a:srgbClr>
          </a:solidFill>
          <a:ln w="762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7"/>
          <p:cNvSpPr/>
          <p:nvPr/>
        </p:nvSpPr>
        <p:spPr>
          <a:xfrm>
            <a:off x="15584848" y="8928100"/>
            <a:ext cx="762095" cy="762000"/>
          </a:xfrm>
          <a:prstGeom prst="ellipse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8"/>
          <p:cNvSpPr/>
          <p:nvPr/>
        </p:nvSpPr>
        <p:spPr>
          <a:xfrm>
            <a:off x="8484660" y="1151467"/>
            <a:ext cx="3674993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7F7F7F">
                    <a:alpha val="100000"/>
                  </a:srgbClr>
                </a:solidFill>
                <a:latin typeface="Noto Sans KR Bold" pitchFamily="34" charset="0"/>
                <a:ea typeface="Noto Sans KR Bold" pitchFamily="34" charset="-122"/>
                <a:cs typeface="Noto Sans KR Bold" pitchFamily="34" charset="-120"/>
              </a:rPr>
              <a:t>주변 사용자 탐색</a:t>
            </a:r>
            <a:endParaRPr lang="en-US"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7645" y="1151467"/>
            <a:ext cx="2417535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7F7F7F">
                    <a:alpha val="100000"/>
                  </a:srgbClr>
                </a:solidFill>
                <a:latin typeface="Noto Sans KR Bold" pitchFamily="34" charset="0"/>
                <a:ea typeface="Noto Sans KR Bold" pitchFamily="34" charset="-122"/>
                <a:cs typeface="Noto Sans KR Bold" pitchFamily="34" charset="-120"/>
              </a:rPr>
              <a:t>GeoHash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1676610" y="5096933"/>
            <a:ext cx="2853623" cy="71966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3200" dirty="0">
                <a:solidFill>
                  <a:srgbClr val="AAAAAA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사각형 격자구조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817135" y="5355167"/>
            <a:ext cx="9797158" cy="15790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7000" dirty="0">
                <a:solidFill>
                  <a:srgbClr val="2A2A2A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Geo-Hash 기반 파티셔닝</a:t>
            </a:r>
            <a:endParaRPr lang="en-US" sz="7000" dirty="0"/>
          </a:p>
        </p:txBody>
      </p:sp>
      <p:sp>
        <p:nvSpPr>
          <p:cNvPr id="5" name="Text 3"/>
          <p:cNvSpPr/>
          <p:nvPr/>
        </p:nvSpPr>
        <p:spPr>
          <a:xfrm>
            <a:off x="2756244" y="7239000"/>
            <a:ext cx="7913089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8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지구상의 위치를 고유하게 식별</a:t>
            </a:r>
            <a:endParaRPr lang="en-US" sz="4800" dirty="0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8768" y="444500"/>
            <a:ext cx="13184248" cy="13182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308" y="3822700"/>
            <a:ext cx="10148568" cy="943610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55991" y="9334500"/>
            <a:ext cx="3021793" cy="2971701"/>
          </a:xfrm>
          <a:prstGeom prst="rect">
            <a:avLst/>
          </a:prstGeom>
        </p:spPr>
      </p:pic>
      <p:pic>
        <p:nvPicPr>
          <p:cNvPr id="9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12299" y="4465935"/>
            <a:ext cx="5915349" cy="4751388"/>
          </a:xfrm>
          <a:prstGeom prst="rect">
            <a:avLst/>
          </a:prstGeom>
        </p:spPr>
      </p:pic>
      <p:pic>
        <p:nvPicPr>
          <p:cNvPr id="10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965133" y="2298861"/>
            <a:ext cx="209310" cy="6810449"/>
          </a:xfrm>
          <a:prstGeom prst="rect">
            <a:avLst/>
          </a:prstGeom>
        </p:spPr>
      </p:pic>
      <p:pic>
        <p:nvPicPr>
          <p:cNvPr id="11" name="Image 5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82381" y="6793185"/>
            <a:ext cx="2840938" cy="2475074"/>
          </a:xfrm>
          <a:prstGeom prst="rect">
            <a:avLst/>
          </a:prstGeom>
        </p:spPr>
      </p:pic>
      <p:pic>
        <p:nvPicPr>
          <p:cNvPr id="12" name="Image 6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023408" y="9222842"/>
            <a:ext cx="2005989" cy="3044130"/>
          </a:xfrm>
          <a:prstGeom prst="rect">
            <a:avLst/>
          </a:prstGeom>
        </p:spPr>
      </p:pic>
      <p:sp>
        <p:nvSpPr>
          <p:cNvPr id="13" name="Shape 4"/>
          <p:cNvSpPr/>
          <p:nvPr/>
        </p:nvSpPr>
        <p:spPr>
          <a:xfrm>
            <a:off x="18823753" y="12026900"/>
            <a:ext cx="428117" cy="428063"/>
          </a:xfrm>
          <a:prstGeom prst="ellipse">
            <a:avLst/>
          </a:prstGeom>
          <a:solidFill>
            <a:srgbClr val="FFFFFF">
              <a:alpha val="100000"/>
            </a:srgbClr>
          </a:solidFill>
          <a:ln w="762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5"/>
          <p:cNvSpPr/>
          <p:nvPr/>
        </p:nvSpPr>
        <p:spPr>
          <a:xfrm>
            <a:off x="21798225" y="4278660"/>
            <a:ext cx="428117" cy="428063"/>
          </a:xfrm>
          <a:prstGeom prst="ellipse">
            <a:avLst/>
          </a:prstGeom>
          <a:solidFill>
            <a:srgbClr val="FFFFFF">
              <a:alpha val="100000"/>
            </a:srgbClr>
          </a:solidFill>
          <a:ln w="762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6"/>
          <p:cNvSpPr/>
          <p:nvPr/>
        </p:nvSpPr>
        <p:spPr>
          <a:xfrm>
            <a:off x="15925000" y="2044700"/>
            <a:ext cx="428117" cy="428063"/>
          </a:xfrm>
          <a:prstGeom prst="ellipse">
            <a:avLst/>
          </a:prstGeom>
          <a:solidFill>
            <a:srgbClr val="FFFFFF">
              <a:alpha val="100000"/>
            </a:srgbClr>
          </a:solidFill>
          <a:ln w="762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7"/>
          <p:cNvSpPr/>
          <p:nvPr/>
        </p:nvSpPr>
        <p:spPr>
          <a:xfrm>
            <a:off x="13844730" y="12026900"/>
            <a:ext cx="428117" cy="428063"/>
          </a:xfrm>
          <a:prstGeom prst="ellipse">
            <a:avLst/>
          </a:prstGeom>
          <a:solidFill>
            <a:srgbClr val="FFFFFF">
              <a:alpha val="100000"/>
            </a:srgbClr>
          </a:solidFill>
          <a:ln w="762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8"/>
          <p:cNvSpPr/>
          <p:nvPr/>
        </p:nvSpPr>
        <p:spPr>
          <a:xfrm>
            <a:off x="12968321" y="6592875"/>
            <a:ext cx="428117" cy="428063"/>
          </a:xfrm>
          <a:prstGeom prst="ellipse">
            <a:avLst/>
          </a:prstGeom>
          <a:solidFill>
            <a:srgbClr val="FFFFFF">
              <a:alpha val="100000"/>
            </a:srgbClr>
          </a:solidFill>
          <a:ln w="762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9"/>
          <p:cNvSpPr/>
          <p:nvPr/>
        </p:nvSpPr>
        <p:spPr>
          <a:xfrm>
            <a:off x="15584848" y="8928100"/>
            <a:ext cx="762095" cy="762000"/>
          </a:xfrm>
          <a:prstGeom prst="ellipse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19191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9" name="Image 7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3163" y="1223876"/>
            <a:ext cx="6566637" cy="7550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946" y="5035550"/>
            <a:ext cx="21618102" cy="127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0293350"/>
            <a:ext cx="21745118" cy="12700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2676" y="1224688"/>
            <a:ext cx="1446902" cy="75264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988298" y="5672667"/>
            <a:ext cx="3446364" cy="14520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64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기획 배경</a:t>
            </a:r>
            <a:endParaRPr lang="en-US" sz="6400" dirty="0"/>
          </a:p>
        </p:txBody>
      </p:sp>
      <p:pic>
        <p:nvPicPr>
          <p:cNvPr id="6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7860" y="3032100"/>
            <a:ext cx="1144656" cy="818232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5436279" y="4902200"/>
            <a:ext cx="279435" cy="279400"/>
          </a:xfrm>
          <a:prstGeom prst="ellipse">
            <a:avLst/>
          </a:prstGeom>
          <a:solidFill>
            <a:srgbClr val="F1F1F1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24140" y="3032100"/>
            <a:ext cx="1156390" cy="818232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9056232" y="5672667"/>
            <a:ext cx="4195758" cy="14520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64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서비스 소개</a:t>
            </a:r>
            <a:endParaRPr lang="en-US" sz="6400" dirty="0"/>
          </a:p>
        </p:txBody>
      </p:sp>
      <p:sp>
        <p:nvSpPr>
          <p:cNvPr id="10" name="Shape 3"/>
          <p:cNvSpPr/>
          <p:nvPr/>
        </p:nvSpPr>
        <p:spPr>
          <a:xfrm>
            <a:off x="10872559" y="4902200"/>
            <a:ext cx="279435" cy="279400"/>
          </a:xfrm>
          <a:prstGeom prst="ellipse">
            <a:avLst/>
          </a:prstGeom>
          <a:solidFill>
            <a:srgbClr val="F1F1F1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5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190663" y="3032100"/>
            <a:ext cx="1152120" cy="818232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6029403" y="5672667"/>
            <a:ext cx="1769755" cy="14520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64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시연</a:t>
            </a:r>
            <a:endParaRPr lang="en-US" sz="6400" dirty="0"/>
          </a:p>
        </p:txBody>
      </p:sp>
      <p:sp>
        <p:nvSpPr>
          <p:cNvPr id="13" name="Shape 5"/>
          <p:cNvSpPr/>
          <p:nvPr/>
        </p:nvSpPr>
        <p:spPr>
          <a:xfrm>
            <a:off x="16639080" y="4902200"/>
            <a:ext cx="279435" cy="279400"/>
          </a:xfrm>
          <a:prstGeom prst="ellipse">
            <a:avLst/>
          </a:prstGeom>
          <a:solidFill>
            <a:srgbClr val="F1F1F1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6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07412" y="8289900"/>
            <a:ext cx="1180931" cy="818232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007851" y="10930467"/>
            <a:ext cx="3446364" cy="14520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64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기술 소개</a:t>
            </a:r>
            <a:endParaRPr lang="en-US" sz="6400" dirty="0"/>
          </a:p>
        </p:txBody>
      </p:sp>
      <p:sp>
        <p:nvSpPr>
          <p:cNvPr id="16" name="Shape 7"/>
          <p:cNvSpPr/>
          <p:nvPr/>
        </p:nvSpPr>
        <p:spPr>
          <a:xfrm>
            <a:off x="7455832" y="10160000"/>
            <a:ext cx="279435" cy="279400"/>
          </a:xfrm>
          <a:prstGeom prst="ellipse">
            <a:avLst/>
          </a:prstGeom>
          <a:solidFill>
            <a:srgbClr val="F1F1F1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7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888251" y="8289900"/>
            <a:ext cx="1153187" cy="818232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2358645" y="10930467"/>
            <a:ext cx="2519148" cy="14520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64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산출물</a:t>
            </a:r>
            <a:endParaRPr lang="en-US" sz="6400" dirty="0"/>
          </a:p>
        </p:txBody>
      </p:sp>
      <p:sp>
        <p:nvSpPr>
          <p:cNvPr id="19" name="Shape 9"/>
          <p:cNvSpPr/>
          <p:nvPr/>
        </p:nvSpPr>
        <p:spPr>
          <a:xfrm>
            <a:off x="13336667" y="10160000"/>
            <a:ext cx="279435" cy="279400"/>
          </a:xfrm>
          <a:prstGeom prst="ellipse">
            <a:avLst/>
          </a:prstGeom>
          <a:solidFill>
            <a:srgbClr val="F1F1F1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0" name="Image 8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299127" y="8289900"/>
            <a:ext cx="1167058" cy="818232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17769521" y="10930467"/>
            <a:ext cx="2519148" cy="14520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64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마무리</a:t>
            </a:r>
            <a:endParaRPr lang="en-US" sz="6400" dirty="0"/>
          </a:p>
        </p:txBody>
      </p:sp>
      <p:sp>
        <p:nvSpPr>
          <p:cNvPr id="22" name="Shape 11"/>
          <p:cNvSpPr/>
          <p:nvPr/>
        </p:nvSpPr>
        <p:spPr>
          <a:xfrm>
            <a:off x="18747543" y="10160000"/>
            <a:ext cx="279435" cy="279400"/>
          </a:xfrm>
          <a:prstGeom prst="ellipse">
            <a:avLst/>
          </a:prstGeom>
          <a:solidFill>
            <a:srgbClr val="F1F1F1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3" name="Image 9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78422" y="5035550"/>
            <a:ext cx="165121" cy="12700"/>
          </a:xfrm>
          <a:prstGeom prst="rect">
            <a:avLst/>
          </a:prstGeom>
        </p:spPr>
      </p:pic>
      <p:pic>
        <p:nvPicPr>
          <p:cNvPr id="24" name="Image 10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26003" y="5035550"/>
            <a:ext cx="101613" cy="12700"/>
          </a:xfrm>
          <a:prstGeom prst="rect">
            <a:avLst/>
          </a:prstGeom>
        </p:spPr>
      </p:pic>
      <p:pic>
        <p:nvPicPr>
          <p:cNvPr id="25" name="Image 11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11689" y="5035550"/>
            <a:ext cx="63508" cy="12700"/>
          </a:xfrm>
          <a:prstGeom prst="rect">
            <a:avLst/>
          </a:prstGeom>
        </p:spPr>
      </p:pic>
      <p:pic>
        <p:nvPicPr>
          <p:cNvPr id="26" name="Image 12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210076" y="5035550"/>
            <a:ext cx="38105" cy="12700"/>
          </a:xfrm>
          <a:prstGeom prst="rect">
            <a:avLst/>
          </a:prstGeom>
        </p:spPr>
      </p:pic>
      <p:pic>
        <p:nvPicPr>
          <p:cNvPr id="27" name="Image 13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1783223" y="10293350"/>
            <a:ext cx="165121" cy="12700"/>
          </a:xfrm>
          <a:prstGeom prst="rect">
            <a:avLst/>
          </a:prstGeom>
        </p:spPr>
      </p:pic>
      <p:pic>
        <p:nvPicPr>
          <p:cNvPr id="28" name="Image 14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1999150" y="10293350"/>
            <a:ext cx="101613" cy="12700"/>
          </a:xfrm>
          <a:prstGeom prst="rect">
            <a:avLst/>
          </a:prstGeom>
        </p:spPr>
      </p:pic>
      <p:pic>
        <p:nvPicPr>
          <p:cNvPr id="29" name="Image 15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151569" y="10293350"/>
            <a:ext cx="63508" cy="12700"/>
          </a:xfrm>
          <a:prstGeom prst="rect">
            <a:avLst/>
          </a:prstGeom>
        </p:spPr>
      </p:pic>
      <p:pic>
        <p:nvPicPr>
          <p:cNvPr id="30" name="Image 16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2278584" y="10293350"/>
            <a:ext cx="38105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7645" y="1151467"/>
            <a:ext cx="630422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7F7F7F">
                    <a:alpha val="100000"/>
                  </a:srgbClr>
                </a:solidFill>
                <a:latin typeface="Noto Sans KR Bold" pitchFamily="34" charset="0"/>
                <a:ea typeface="Noto Sans KR Bold" pitchFamily="34" charset="-122"/>
                <a:cs typeface="Noto Sans KR Bold" pitchFamily="34" charset="-120"/>
              </a:rPr>
              <a:t>Redis Geospatial 자료구조</a:t>
            </a:r>
            <a:endParaRPr lang="en-US" sz="40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89" y="4699000"/>
            <a:ext cx="3772371" cy="37719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2188" y="6234993"/>
            <a:ext cx="3772049" cy="1584920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2867" y="5168156"/>
            <a:ext cx="1029567" cy="1132235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60025" y="5544133"/>
            <a:ext cx="934460" cy="362173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78759" y="5494338"/>
            <a:ext cx="517435" cy="408670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06623" y="5494437"/>
            <a:ext cx="572638" cy="430572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23178" y="8470900"/>
            <a:ext cx="3950194" cy="144780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0072359" y="4720167"/>
            <a:ext cx="10800583" cy="15790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7000" dirty="0">
                <a:solidFill>
                  <a:srgbClr val="2A2A2A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Redis Geospatial 자료구조</a:t>
            </a:r>
            <a:endParaRPr lang="en-US" sz="7000" dirty="0"/>
          </a:p>
        </p:txBody>
      </p:sp>
      <p:sp>
        <p:nvSpPr>
          <p:cNvPr id="11" name="Text 2"/>
          <p:cNvSpPr/>
          <p:nvPr/>
        </p:nvSpPr>
        <p:spPr>
          <a:xfrm>
            <a:off x="10339092" y="8521700"/>
            <a:ext cx="10173972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8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사용자 간의 거리, 반경 내의 사용자 탐색</a:t>
            </a:r>
            <a:endParaRPr lang="en-US" sz="4800" dirty="0"/>
          </a:p>
        </p:txBody>
      </p:sp>
      <p:sp>
        <p:nvSpPr>
          <p:cNvPr id="12" name="Text 3"/>
          <p:cNvSpPr/>
          <p:nvPr/>
        </p:nvSpPr>
        <p:spPr>
          <a:xfrm>
            <a:off x="12244330" y="7378700"/>
            <a:ext cx="6363495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8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사용자 위치 저장 및 조회</a:t>
            </a:r>
            <a:endParaRPr lang="en-US" sz="4800" dirty="0"/>
          </a:p>
        </p:txBody>
      </p:sp>
      <p:pic>
        <p:nvPicPr>
          <p:cNvPr id="13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03160" y="1223876"/>
            <a:ext cx="6566640" cy="7550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032" y="1225500"/>
            <a:ext cx="2455199" cy="74939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45356" y="5753100"/>
            <a:ext cx="2667333" cy="26670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356" y="5753100"/>
            <a:ext cx="1651206" cy="1651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191425-7E2B-C435-92BD-1BC0B252A287}"/>
              </a:ext>
            </a:extLst>
          </p:cNvPr>
          <p:cNvGrpSpPr/>
          <p:nvPr/>
        </p:nvGrpSpPr>
        <p:grpSpPr>
          <a:xfrm>
            <a:off x="2561487" y="3458633"/>
            <a:ext cx="4847773" cy="7361767"/>
            <a:chOff x="2561487" y="3458633"/>
            <a:chExt cx="4847773" cy="7361767"/>
          </a:xfrm>
        </p:grpSpPr>
        <p:sp>
          <p:nvSpPr>
            <p:cNvPr id="3" name="Text 0"/>
            <p:cNvSpPr/>
            <p:nvPr/>
          </p:nvSpPr>
          <p:spPr>
            <a:xfrm>
              <a:off x="2959470" y="8839200"/>
              <a:ext cx="4039105" cy="1981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ctr">
                <a:buNone/>
              </a:pPr>
              <a:r>
                <a:rPr lang="en-US" sz="4800" dirty="0">
                  <a:solidFill>
                    <a:srgbClr val="7F7F7F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Google Cloud</a:t>
              </a:r>
              <a:endParaRPr lang="en-US" sz="4800" dirty="0"/>
            </a:p>
            <a:p>
              <a:pPr marL="0" indent="0" algn="ctr">
                <a:buNone/>
              </a:pPr>
              <a:r>
                <a:rPr lang="en-US" sz="4800" dirty="0">
                  <a:solidFill>
                    <a:srgbClr val="7F7F7F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Vision API</a:t>
              </a:r>
              <a:endParaRPr lang="en-US" sz="4800" dirty="0"/>
            </a:p>
          </p:txBody>
        </p:sp>
        <p:pic>
          <p:nvPicPr>
            <p:cNvPr id="6" name="Image 2" descr=" 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45356" y="5892800"/>
              <a:ext cx="2667333" cy="2374900"/>
            </a:xfrm>
            <a:prstGeom prst="rect">
              <a:avLst/>
            </a:prstGeom>
          </p:spPr>
        </p:pic>
        <p:sp>
          <p:nvSpPr>
            <p:cNvPr id="7" name="Text 2"/>
            <p:cNvSpPr/>
            <p:nvPr/>
          </p:nvSpPr>
          <p:spPr>
            <a:xfrm>
              <a:off x="2561487" y="3458633"/>
              <a:ext cx="4847773" cy="16721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ctr">
                <a:buNone/>
              </a:pPr>
              <a:r>
                <a:rPr lang="en-US" sz="7400" dirty="0">
                  <a:solidFill>
                    <a:srgbClr val="2A2A2A">
                      <a:alpha val="100000"/>
                    </a:srgbClr>
                  </a:solidFill>
                  <a:latin typeface="Noto Sans KR Medium" pitchFamily="34" charset="0"/>
                  <a:ea typeface="Noto Sans KR Medium" pitchFamily="34" charset="-122"/>
                  <a:cs typeface="Noto Sans KR Medium" pitchFamily="34" charset="-120"/>
                </a:rPr>
                <a:t>이미지 분석</a:t>
              </a:r>
              <a:endParaRPr lang="en-US" sz="7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A4B114-94E8-702F-D9B1-3B07C7FD874D}"/>
              </a:ext>
            </a:extLst>
          </p:cNvPr>
          <p:cNvGrpSpPr/>
          <p:nvPr/>
        </p:nvGrpSpPr>
        <p:grpSpPr>
          <a:xfrm>
            <a:off x="10118931" y="3458633"/>
            <a:ext cx="3984065" cy="6472767"/>
            <a:chOff x="10118931" y="3458633"/>
            <a:chExt cx="3984065" cy="6472767"/>
          </a:xfrm>
        </p:grpSpPr>
        <p:sp>
          <p:nvSpPr>
            <p:cNvPr id="8" name="Text 3"/>
            <p:cNvSpPr/>
            <p:nvPr/>
          </p:nvSpPr>
          <p:spPr>
            <a:xfrm>
              <a:off x="10428003" y="8839200"/>
              <a:ext cx="3365921" cy="1092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ctr">
                <a:buNone/>
              </a:pPr>
              <a:r>
                <a:rPr lang="en-US" sz="4800" dirty="0">
                  <a:solidFill>
                    <a:srgbClr val="7F7F7F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OpenAI API</a:t>
              </a:r>
              <a:endParaRPr lang="en-US" sz="4800" dirty="0"/>
            </a:p>
          </p:txBody>
        </p:sp>
        <p:pic>
          <p:nvPicPr>
            <p:cNvPr id="9" name="Image 3" descr=" 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70946" y="5753100"/>
              <a:ext cx="2667333" cy="2667000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10118931" y="3458633"/>
              <a:ext cx="3984065" cy="16721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ctr">
                <a:buNone/>
              </a:pPr>
              <a:r>
                <a:rPr lang="en-US" sz="7400" dirty="0">
                  <a:solidFill>
                    <a:srgbClr val="2A2A2A">
                      <a:alpha val="100000"/>
                    </a:srgbClr>
                  </a:solidFill>
                  <a:latin typeface="Noto Sans KR Medium" pitchFamily="34" charset="0"/>
                  <a:ea typeface="Noto Sans KR Medium" pitchFamily="34" charset="-122"/>
                  <a:cs typeface="Noto Sans KR Medium" pitchFamily="34" charset="-120"/>
                </a:rPr>
                <a:t>노래 추천</a:t>
              </a:r>
              <a:endParaRPr lang="en-US" sz="74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9F7370-A668-5453-0C9B-9AFE3D9D25ED}"/>
              </a:ext>
            </a:extLst>
          </p:cNvPr>
          <p:cNvGrpSpPr/>
          <p:nvPr/>
        </p:nvGrpSpPr>
        <p:grpSpPr>
          <a:xfrm>
            <a:off x="16867708" y="3458633"/>
            <a:ext cx="5080635" cy="6472767"/>
            <a:chOff x="16867708" y="3458633"/>
            <a:chExt cx="5080635" cy="6472767"/>
          </a:xfrm>
        </p:grpSpPr>
        <p:sp>
          <p:nvSpPr>
            <p:cNvPr id="11" name="Text 5"/>
            <p:cNvSpPr/>
            <p:nvPr/>
          </p:nvSpPr>
          <p:spPr>
            <a:xfrm>
              <a:off x="16867708" y="8839200"/>
              <a:ext cx="5080635" cy="1092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ctr">
                <a:buNone/>
              </a:pPr>
              <a:r>
                <a:rPr lang="en-US" sz="4800" dirty="0">
                  <a:solidFill>
                    <a:srgbClr val="7F7F7F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Youtube Data API</a:t>
              </a:r>
              <a:endParaRPr lang="en-US" sz="4800" dirty="0"/>
            </a:p>
          </p:txBody>
        </p:sp>
        <p:pic>
          <p:nvPicPr>
            <p:cNvPr id="12" name="Image 4" descr=" 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074359" y="5753100"/>
              <a:ext cx="2667333" cy="2667000"/>
            </a:xfrm>
            <a:prstGeom prst="rect">
              <a:avLst/>
            </a:prstGeom>
          </p:spPr>
        </p:pic>
        <p:sp>
          <p:nvSpPr>
            <p:cNvPr id="13" name="Text 6"/>
            <p:cNvSpPr/>
            <p:nvPr/>
          </p:nvSpPr>
          <p:spPr>
            <a:xfrm>
              <a:off x="17854198" y="3458633"/>
              <a:ext cx="3120357" cy="16721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ctr">
                <a:buNone/>
              </a:pPr>
              <a:r>
                <a:rPr lang="en-US" sz="7400" dirty="0">
                  <a:solidFill>
                    <a:srgbClr val="2A2A2A">
                      <a:alpha val="100000"/>
                    </a:srgbClr>
                  </a:solidFill>
                  <a:latin typeface="Noto Sans KR Medium" pitchFamily="34" charset="0"/>
                  <a:ea typeface="Noto Sans KR Medium" pitchFamily="34" charset="-122"/>
                  <a:cs typeface="Noto Sans KR Medium" pitchFamily="34" charset="-120"/>
                </a:rPr>
                <a:t>곡 정보</a:t>
              </a:r>
              <a:endParaRPr lang="en-US" sz="74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59D7F0C-907B-9E87-B36F-FFFD8DEC9A37}"/>
              </a:ext>
            </a:extLst>
          </p:cNvPr>
          <p:cNvGrpSpPr/>
          <p:nvPr/>
        </p:nvGrpSpPr>
        <p:grpSpPr>
          <a:xfrm>
            <a:off x="8014702" y="6705600"/>
            <a:ext cx="1498787" cy="762000"/>
            <a:chOff x="8014702" y="6705600"/>
            <a:chExt cx="1498787" cy="762000"/>
          </a:xfrm>
        </p:grpSpPr>
        <p:pic>
          <p:nvPicPr>
            <p:cNvPr id="14" name="Image 5" descr=" 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4702" y="6959600"/>
              <a:ext cx="1498787" cy="254000"/>
            </a:xfrm>
            <a:prstGeom prst="rect">
              <a:avLst/>
            </a:prstGeom>
          </p:spPr>
        </p:pic>
        <p:pic>
          <p:nvPicPr>
            <p:cNvPr id="15" name="Image 6" descr=" 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05426" y="6705600"/>
              <a:ext cx="508063" cy="508000"/>
            </a:xfrm>
            <a:prstGeom prst="rect">
              <a:avLst/>
            </a:prstGeom>
          </p:spPr>
        </p:pic>
        <p:pic>
          <p:nvPicPr>
            <p:cNvPr id="16" name="Image 7" descr=" 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05426" y="6959600"/>
              <a:ext cx="508063" cy="508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4ADBE08-2B45-5F52-C598-5534AEA7DD40}"/>
              </a:ext>
            </a:extLst>
          </p:cNvPr>
          <p:cNvGrpSpPr/>
          <p:nvPr/>
        </p:nvGrpSpPr>
        <p:grpSpPr>
          <a:xfrm>
            <a:off x="14708438" y="6705600"/>
            <a:ext cx="1498787" cy="762000"/>
            <a:chOff x="14708438" y="6705600"/>
            <a:chExt cx="1498787" cy="762000"/>
          </a:xfrm>
        </p:grpSpPr>
        <p:pic>
          <p:nvPicPr>
            <p:cNvPr id="17" name="Image 8" descr=" 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708438" y="6959600"/>
              <a:ext cx="1498787" cy="254000"/>
            </a:xfrm>
            <a:prstGeom prst="rect">
              <a:avLst/>
            </a:prstGeom>
          </p:spPr>
        </p:pic>
        <p:pic>
          <p:nvPicPr>
            <p:cNvPr id="18" name="Image 9" descr=" 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699162" y="6705600"/>
              <a:ext cx="508063" cy="508000"/>
            </a:xfrm>
            <a:prstGeom prst="rect">
              <a:avLst/>
            </a:prstGeom>
          </p:spPr>
        </p:pic>
        <p:pic>
          <p:nvPicPr>
            <p:cNvPr id="19" name="Image 10" descr=" 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5699162" y="6959600"/>
              <a:ext cx="508063" cy="50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033" y="1225500"/>
            <a:ext cx="2455199" cy="749399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71" y="7810500"/>
            <a:ext cx="23231204" cy="46101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CCB8D3-530F-DF73-624C-CFF1353741A2}"/>
              </a:ext>
            </a:extLst>
          </p:cNvPr>
          <p:cNvGrpSpPr/>
          <p:nvPr/>
        </p:nvGrpSpPr>
        <p:grpSpPr>
          <a:xfrm>
            <a:off x="6668333" y="2768600"/>
            <a:ext cx="3365921" cy="3886200"/>
            <a:chOff x="6668333" y="2768600"/>
            <a:chExt cx="3365921" cy="3886200"/>
          </a:xfrm>
        </p:grpSpPr>
        <p:sp>
          <p:nvSpPr>
            <p:cNvPr id="4" name="Text 0"/>
            <p:cNvSpPr/>
            <p:nvPr/>
          </p:nvSpPr>
          <p:spPr>
            <a:xfrm>
              <a:off x="6668333" y="5562600"/>
              <a:ext cx="3365921" cy="1092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ctr">
                <a:buNone/>
              </a:pPr>
              <a:r>
                <a:rPr lang="en-US" sz="4800" dirty="0">
                  <a:solidFill>
                    <a:srgbClr val="7F7F7F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OpenAI API</a:t>
              </a:r>
              <a:endParaRPr lang="en-US" sz="4800" dirty="0"/>
            </a:p>
          </p:txBody>
        </p:sp>
        <p:pic>
          <p:nvPicPr>
            <p:cNvPr id="5" name="Image 2" descr=" 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11276" y="2768600"/>
              <a:ext cx="2667333" cy="26670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620306-67CF-14F0-DAB1-997AEDA3AE3B}"/>
              </a:ext>
            </a:extLst>
          </p:cNvPr>
          <p:cNvGrpSpPr/>
          <p:nvPr/>
        </p:nvGrpSpPr>
        <p:grpSpPr>
          <a:xfrm>
            <a:off x="13489086" y="2768600"/>
            <a:ext cx="5080635" cy="3886200"/>
            <a:chOff x="13489086" y="2768600"/>
            <a:chExt cx="5080635" cy="3886200"/>
          </a:xfrm>
        </p:grpSpPr>
        <p:sp>
          <p:nvSpPr>
            <p:cNvPr id="6" name="Text 1"/>
            <p:cNvSpPr/>
            <p:nvPr/>
          </p:nvSpPr>
          <p:spPr>
            <a:xfrm>
              <a:off x="13489086" y="5562600"/>
              <a:ext cx="5080635" cy="1092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ctr">
                <a:buNone/>
              </a:pPr>
              <a:r>
                <a:rPr lang="en-US" sz="4800" dirty="0">
                  <a:solidFill>
                    <a:srgbClr val="7F7F7F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Youtube Data API</a:t>
              </a:r>
              <a:endParaRPr lang="en-US" sz="4800" dirty="0"/>
            </a:p>
          </p:txBody>
        </p:sp>
        <p:pic>
          <p:nvPicPr>
            <p:cNvPr id="7" name="Image 3" descr=" 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695737" y="2768600"/>
              <a:ext cx="2667333" cy="26670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35680A-7AC8-522E-E739-76667C8A9E98}"/>
              </a:ext>
            </a:extLst>
          </p:cNvPr>
          <p:cNvGrpSpPr/>
          <p:nvPr/>
        </p:nvGrpSpPr>
        <p:grpSpPr>
          <a:xfrm>
            <a:off x="11431429" y="3721100"/>
            <a:ext cx="1498787" cy="762000"/>
            <a:chOff x="11431429" y="3721100"/>
            <a:chExt cx="1498787" cy="762000"/>
          </a:xfrm>
        </p:grpSpPr>
        <p:pic>
          <p:nvPicPr>
            <p:cNvPr id="8" name="Image 4" descr=" 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431429" y="3975100"/>
              <a:ext cx="1498787" cy="254000"/>
            </a:xfrm>
            <a:prstGeom prst="rect">
              <a:avLst/>
            </a:prstGeom>
          </p:spPr>
        </p:pic>
        <p:pic>
          <p:nvPicPr>
            <p:cNvPr id="9" name="Image 5" descr=" 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422153" y="3721100"/>
              <a:ext cx="508063" cy="508000"/>
            </a:xfrm>
            <a:prstGeom prst="rect">
              <a:avLst/>
            </a:prstGeom>
          </p:spPr>
        </p:pic>
        <p:pic>
          <p:nvPicPr>
            <p:cNvPr id="10" name="Image 6" descr=" 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22153" y="3975100"/>
              <a:ext cx="508063" cy="50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032" y="1225500"/>
            <a:ext cx="2455200" cy="749399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71" y="7810500"/>
            <a:ext cx="23240934" cy="46101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391324" y="2768600"/>
            <a:ext cx="2667333" cy="26670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1324" y="2768600"/>
            <a:ext cx="1651206" cy="1651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66170A-0594-1EBE-63CC-4B60AA803700}"/>
              </a:ext>
            </a:extLst>
          </p:cNvPr>
          <p:cNvGrpSpPr/>
          <p:nvPr/>
        </p:nvGrpSpPr>
        <p:grpSpPr>
          <a:xfrm>
            <a:off x="2705438" y="2908300"/>
            <a:ext cx="4039105" cy="4635500"/>
            <a:chOff x="2705438" y="2908300"/>
            <a:chExt cx="4039105" cy="4635500"/>
          </a:xfrm>
        </p:grpSpPr>
        <p:sp>
          <p:nvSpPr>
            <p:cNvPr id="4" name="Text 0"/>
            <p:cNvSpPr/>
            <p:nvPr/>
          </p:nvSpPr>
          <p:spPr>
            <a:xfrm>
              <a:off x="2705438" y="5562600"/>
              <a:ext cx="4039105" cy="1981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ctr">
                <a:buNone/>
              </a:pPr>
              <a:r>
                <a:rPr lang="en-US" sz="4800" dirty="0">
                  <a:solidFill>
                    <a:srgbClr val="7F7F7F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Google Cloud</a:t>
              </a:r>
              <a:endParaRPr lang="en-US" sz="4800" dirty="0"/>
            </a:p>
            <a:p>
              <a:pPr marL="0" indent="0" algn="ctr">
                <a:buNone/>
              </a:pPr>
              <a:r>
                <a:rPr lang="en-US" sz="4800" dirty="0">
                  <a:solidFill>
                    <a:srgbClr val="7F7F7F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Vision API</a:t>
              </a:r>
              <a:endParaRPr lang="en-US" sz="4800" dirty="0"/>
            </a:p>
          </p:txBody>
        </p:sp>
        <p:pic>
          <p:nvPicPr>
            <p:cNvPr id="7" name="Image 3" descr=" 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91324" y="2908300"/>
              <a:ext cx="2667333" cy="23749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FEF029-99B7-3375-D06E-FFBC9173A81F}"/>
              </a:ext>
            </a:extLst>
          </p:cNvPr>
          <p:cNvGrpSpPr/>
          <p:nvPr/>
        </p:nvGrpSpPr>
        <p:grpSpPr>
          <a:xfrm>
            <a:off x="9996149" y="2768600"/>
            <a:ext cx="3365921" cy="3886200"/>
            <a:chOff x="9996149" y="2768600"/>
            <a:chExt cx="3365921" cy="3886200"/>
          </a:xfrm>
        </p:grpSpPr>
        <p:sp>
          <p:nvSpPr>
            <p:cNvPr id="8" name="Text 2"/>
            <p:cNvSpPr/>
            <p:nvPr/>
          </p:nvSpPr>
          <p:spPr>
            <a:xfrm>
              <a:off x="9996149" y="5562600"/>
              <a:ext cx="3365921" cy="1092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ctr">
                <a:buNone/>
              </a:pPr>
              <a:r>
                <a:rPr lang="en-US" sz="4800" dirty="0">
                  <a:solidFill>
                    <a:srgbClr val="7F7F7F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OpenAI API</a:t>
              </a:r>
              <a:endParaRPr lang="en-US" sz="4800" dirty="0"/>
            </a:p>
          </p:txBody>
        </p:sp>
        <p:pic>
          <p:nvPicPr>
            <p:cNvPr id="9" name="Image 4" descr=" 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39092" y="2768600"/>
              <a:ext cx="2667333" cy="26670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D894E6-4C00-BFDE-6A4C-D47C35D439D5}"/>
              </a:ext>
            </a:extLst>
          </p:cNvPr>
          <p:cNvGrpSpPr/>
          <p:nvPr/>
        </p:nvGrpSpPr>
        <p:grpSpPr>
          <a:xfrm>
            <a:off x="16613676" y="2768600"/>
            <a:ext cx="5080635" cy="3886200"/>
            <a:chOff x="16613676" y="2768600"/>
            <a:chExt cx="5080635" cy="3886200"/>
          </a:xfrm>
        </p:grpSpPr>
        <p:sp>
          <p:nvSpPr>
            <p:cNvPr id="10" name="Text 3"/>
            <p:cNvSpPr/>
            <p:nvPr/>
          </p:nvSpPr>
          <p:spPr>
            <a:xfrm>
              <a:off x="16613676" y="5562600"/>
              <a:ext cx="5080635" cy="1092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indent="0" algn="ctr">
                <a:buNone/>
              </a:pPr>
              <a:r>
                <a:rPr lang="en-US" sz="4800" dirty="0">
                  <a:solidFill>
                    <a:srgbClr val="7F7F7F">
                      <a:alpha val="100000"/>
                    </a:srgbClr>
                  </a:solidFill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Youtube Data API</a:t>
              </a:r>
              <a:endParaRPr lang="en-US" sz="4800" dirty="0"/>
            </a:p>
          </p:txBody>
        </p:sp>
        <p:pic>
          <p:nvPicPr>
            <p:cNvPr id="11" name="Image 5" descr=" 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20327" y="2768600"/>
              <a:ext cx="2667333" cy="2667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AC30DF-2BA0-9715-7E8A-6C67DFBA8B47}"/>
              </a:ext>
            </a:extLst>
          </p:cNvPr>
          <p:cNvGrpSpPr/>
          <p:nvPr/>
        </p:nvGrpSpPr>
        <p:grpSpPr>
          <a:xfrm>
            <a:off x="7544743" y="3721100"/>
            <a:ext cx="1498787" cy="762000"/>
            <a:chOff x="7544743" y="3721100"/>
            <a:chExt cx="1498787" cy="762000"/>
          </a:xfrm>
        </p:grpSpPr>
        <p:pic>
          <p:nvPicPr>
            <p:cNvPr id="12" name="Image 6" descr=" 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544743" y="3975100"/>
              <a:ext cx="1498787" cy="254000"/>
            </a:xfrm>
            <a:prstGeom prst="rect">
              <a:avLst/>
            </a:prstGeom>
          </p:spPr>
        </p:pic>
        <p:pic>
          <p:nvPicPr>
            <p:cNvPr id="13" name="Image 7" descr=" 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535467" y="3721100"/>
              <a:ext cx="508063" cy="508000"/>
            </a:xfrm>
            <a:prstGeom prst="rect">
              <a:avLst/>
            </a:prstGeom>
          </p:spPr>
        </p:pic>
        <p:pic>
          <p:nvPicPr>
            <p:cNvPr id="14" name="Image 8" descr=" 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35467" y="3975100"/>
              <a:ext cx="508063" cy="5080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BE32BF-F81D-758A-0A09-1F5E10F2336F}"/>
              </a:ext>
            </a:extLst>
          </p:cNvPr>
          <p:cNvGrpSpPr/>
          <p:nvPr/>
        </p:nvGrpSpPr>
        <p:grpSpPr>
          <a:xfrm>
            <a:off x="14238480" y="3721100"/>
            <a:ext cx="1498787" cy="762000"/>
            <a:chOff x="14238480" y="3721100"/>
            <a:chExt cx="1498787" cy="762000"/>
          </a:xfrm>
        </p:grpSpPr>
        <p:pic>
          <p:nvPicPr>
            <p:cNvPr id="15" name="Image 9" descr=" 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238480" y="3975100"/>
              <a:ext cx="1498787" cy="254000"/>
            </a:xfrm>
            <a:prstGeom prst="rect">
              <a:avLst/>
            </a:prstGeom>
          </p:spPr>
        </p:pic>
        <p:pic>
          <p:nvPicPr>
            <p:cNvPr id="16" name="Image 10" descr=" 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5229203" y="3721100"/>
              <a:ext cx="508063" cy="508000"/>
            </a:xfrm>
            <a:prstGeom prst="rect">
              <a:avLst/>
            </a:prstGeom>
          </p:spPr>
        </p:pic>
        <p:pic>
          <p:nvPicPr>
            <p:cNvPr id="17" name="Image 11" descr=" 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229203" y="3975100"/>
              <a:ext cx="508063" cy="50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1253607" y="8432800"/>
            <a:ext cx="46894261" cy="46888400"/>
          </a:xfrm>
          <a:prstGeom prst="ellipse">
            <a:avLst/>
          </a:prstGeom>
          <a:solidFill>
            <a:srgbClr val="BF7ED0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7256" y="2775607"/>
            <a:ext cx="4973853" cy="1122883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8610" y="5232400"/>
            <a:ext cx="50298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3732" y="1223876"/>
            <a:ext cx="5310764" cy="755092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232" y="3378200"/>
            <a:ext cx="14238480" cy="8597900"/>
          </a:xfrm>
          <a:prstGeom prst="rect">
            <a:avLst/>
          </a:prstGeom>
        </p:spPr>
      </p:pic>
      <p:pic>
        <p:nvPicPr>
          <p:cNvPr id="5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895" y="2705100"/>
            <a:ext cx="1505603" cy="1524000"/>
          </a:xfrm>
          <a:prstGeom prst="rect">
            <a:avLst/>
          </a:prstGeom>
        </p:spPr>
      </p:pic>
      <p:pic>
        <p:nvPicPr>
          <p:cNvPr id="6" name="Image 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008" y="6242807"/>
            <a:ext cx="1025951" cy="312427"/>
          </a:xfrm>
          <a:prstGeom prst="rect">
            <a:avLst/>
          </a:prstGeom>
        </p:spPr>
      </p:pic>
      <p:pic>
        <p:nvPicPr>
          <p:cNvPr id="7" name="Image 5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2773" y="6929834"/>
            <a:ext cx="517614" cy="301141"/>
          </a:xfrm>
          <a:prstGeom prst="rect">
            <a:avLst/>
          </a:prstGeom>
        </p:spPr>
      </p:pic>
      <p:pic>
        <p:nvPicPr>
          <p:cNvPr id="8" name="Image 6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5474" y="10142934"/>
            <a:ext cx="492092" cy="311200"/>
          </a:xfrm>
          <a:prstGeom prst="rect">
            <a:avLst/>
          </a:prstGeom>
        </p:spPr>
      </p:pic>
      <p:pic>
        <p:nvPicPr>
          <p:cNvPr id="9" name="Image 7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6191" y="6683077"/>
            <a:ext cx="1460683" cy="3334345"/>
          </a:xfrm>
          <a:prstGeom prst="rect">
            <a:avLst/>
          </a:prstGeom>
        </p:spPr>
      </p:pic>
      <p:pic>
        <p:nvPicPr>
          <p:cNvPr id="10" name="Image 8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1718" y="9870777"/>
            <a:ext cx="1397175" cy="146645"/>
          </a:xfrm>
          <a:prstGeom prst="rect">
            <a:avLst/>
          </a:prstGeom>
        </p:spPr>
      </p:pic>
      <p:pic>
        <p:nvPicPr>
          <p:cNvPr id="11" name="Image 9" descr=" 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8092" y="5245100"/>
            <a:ext cx="1524191" cy="1524000"/>
          </a:xfrm>
          <a:prstGeom prst="rect">
            <a:avLst/>
          </a:prstGeom>
        </p:spPr>
      </p:pic>
      <p:pic>
        <p:nvPicPr>
          <p:cNvPr id="12" name="Image 10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762" y="5245100"/>
            <a:ext cx="1524191" cy="1524000"/>
          </a:xfrm>
          <a:prstGeom prst="rect">
            <a:avLst/>
          </a:prstGeom>
        </p:spPr>
      </p:pic>
      <p:pic>
        <p:nvPicPr>
          <p:cNvPr id="13" name="Image 11" descr=" 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3530" y="5473700"/>
            <a:ext cx="1968746" cy="4048423"/>
          </a:xfrm>
          <a:prstGeom prst="rect">
            <a:avLst/>
          </a:prstGeom>
        </p:spPr>
      </p:pic>
      <p:pic>
        <p:nvPicPr>
          <p:cNvPr id="14" name="Image 12" descr=" 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191" y="5997277"/>
            <a:ext cx="1460683" cy="784523"/>
          </a:xfrm>
          <a:prstGeom prst="rect">
            <a:avLst/>
          </a:prstGeom>
        </p:spPr>
      </p:pic>
      <p:pic>
        <p:nvPicPr>
          <p:cNvPr id="15" name="Image 13" descr=" 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29816" y="5245100"/>
            <a:ext cx="1676610" cy="1524000"/>
          </a:xfrm>
          <a:prstGeom prst="rect">
            <a:avLst/>
          </a:prstGeom>
        </p:spPr>
      </p:pic>
      <p:pic>
        <p:nvPicPr>
          <p:cNvPr id="16" name="Image 14" descr=" 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28016" y="5933777"/>
            <a:ext cx="1689311" cy="146645"/>
          </a:xfrm>
          <a:prstGeom prst="rect">
            <a:avLst/>
          </a:prstGeom>
        </p:spPr>
      </p:pic>
      <p:pic>
        <p:nvPicPr>
          <p:cNvPr id="17" name="Image 15" descr=" 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9016" y="5994400"/>
            <a:ext cx="914514" cy="25400"/>
          </a:xfrm>
          <a:prstGeom prst="rect">
            <a:avLst/>
          </a:prstGeom>
        </p:spPr>
      </p:pic>
      <p:pic>
        <p:nvPicPr>
          <p:cNvPr id="18" name="Image 16" descr=" 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28016" y="9858077"/>
            <a:ext cx="1689311" cy="146645"/>
          </a:xfrm>
          <a:prstGeom prst="rect">
            <a:avLst/>
          </a:prstGeom>
        </p:spPr>
      </p:pic>
      <p:pic>
        <p:nvPicPr>
          <p:cNvPr id="19" name="Image 17" descr=" 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43530" y="5400377"/>
            <a:ext cx="1968746" cy="146645"/>
          </a:xfrm>
          <a:prstGeom prst="rect">
            <a:avLst/>
          </a:prstGeom>
        </p:spPr>
      </p:pic>
      <p:pic>
        <p:nvPicPr>
          <p:cNvPr id="20" name="Image 18" descr=" 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321540" y="5867400"/>
            <a:ext cx="1493706" cy="762000"/>
          </a:xfrm>
          <a:prstGeom prst="rect">
            <a:avLst/>
          </a:prstGeom>
        </p:spPr>
      </p:pic>
      <p:pic>
        <p:nvPicPr>
          <p:cNvPr id="21" name="Image 19" descr=" 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568721" y="5095577"/>
            <a:ext cx="1320965" cy="1140123"/>
          </a:xfrm>
          <a:prstGeom prst="rect">
            <a:avLst/>
          </a:prstGeom>
        </p:spPr>
      </p:pic>
      <p:pic>
        <p:nvPicPr>
          <p:cNvPr id="22" name="Image 20" descr=" 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207226" y="4470400"/>
            <a:ext cx="1716904" cy="1524000"/>
          </a:xfrm>
          <a:prstGeom prst="rect">
            <a:avLst/>
          </a:prstGeom>
        </p:spPr>
      </p:pic>
      <p:pic>
        <p:nvPicPr>
          <p:cNvPr id="23" name="Image 21" descr=" 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84248" y="5933777"/>
            <a:ext cx="2705438" cy="146645"/>
          </a:xfrm>
          <a:prstGeom prst="rect">
            <a:avLst/>
          </a:prstGeom>
        </p:spPr>
      </p:pic>
      <p:pic>
        <p:nvPicPr>
          <p:cNvPr id="24" name="Image 22" descr=" 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008426" y="9245600"/>
            <a:ext cx="1274128" cy="1524000"/>
          </a:xfrm>
          <a:prstGeom prst="rect">
            <a:avLst/>
          </a:prstGeom>
        </p:spPr>
      </p:pic>
      <p:pic>
        <p:nvPicPr>
          <p:cNvPr id="25" name="Image 23" descr=" 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563575" y="6223000"/>
            <a:ext cx="5962191" cy="3794423"/>
          </a:xfrm>
          <a:prstGeom prst="rect">
            <a:avLst/>
          </a:prstGeom>
        </p:spPr>
      </p:pic>
      <p:pic>
        <p:nvPicPr>
          <p:cNvPr id="26" name="Image 24" descr=" 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323507" y="8839510"/>
            <a:ext cx="672759" cy="232556"/>
          </a:xfrm>
          <a:prstGeom prst="rect">
            <a:avLst/>
          </a:prstGeom>
        </p:spPr>
      </p:pic>
      <p:pic>
        <p:nvPicPr>
          <p:cNvPr id="27" name="Image 25" descr=" 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08842" y="4661210"/>
            <a:ext cx="663004" cy="232556"/>
          </a:xfrm>
          <a:prstGeom prst="rect">
            <a:avLst/>
          </a:prstGeom>
        </p:spPr>
      </p:pic>
      <p:pic>
        <p:nvPicPr>
          <p:cNvPr id="28" name="Image 26" descr=" 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200916" y="6324910"/>
            <a:ext cx="673978" cy="232556"/>
          </a:xfrm>
          <a:prstGeom prst="rect">
            <a:avLst/>
          </a:prstGeom>
        </p:spPr>
      </p:pic>
      <p:pic>
        <p:nvPicPr>
          <p:cNvPr id="29" name="Image 27" descr=" 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60153" y="6972610"/>
            <a:ext cx="661785" cy="232556"/>
          </a:xfrm>
          <a:prstGeom prst="rect">
            <a:avLst/>
          </a:prstGeom>
        </p:spPr>
      </p:pic>
      <p:pic>
        <p:nvPicPr>
          <p:cNvPr id="30" name="Image 28" descr=" 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29299" y="4966010"/>
            <a:ext cx="666967" cy="232556"/>
          </a:xfrm>
          <a:prstGeom prst="rect">
            <a:avLst/>
          </a:prstGeom>
        </p:spPr>
      </p:pic>
      <p:pic>
        <p:nvPicPr>
          <p:cNvPr id="31" name="Image 29" descr=" 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40357" y="10973110"/>
            <a:ext cx="319261" cy="232556"/>
          </a:xfrm>
          <a:prstGeom prst="rect">
            <a:avLst/>
          </a:prstGeom>
        </p:spPr>
      </p:pic>
      <p:pic>
        <p:nvPicPr>
          <p:cNvPr id="32" name="Image 30" descr=" 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38092" y="9245600"/>
            <a:ext cx="1524191" cy="1524000"/>
          </a:xfrm>
          <a:prstGeom prst="rect">
            <a:avLst/>
          </a:prstGeom>
        </p:spPr>
      </p:pic>
      <p:pic>
        <p:nvPicPr>
          <p:cNvPr id="33" name="Image 31" descr=" 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7073" y="4686300"/>
            <a:ext cx="749394" cy="431800"/>
          </a:xfrm>
          <a:prstGeom prst="rect">
            <a:avLst/>
          </a:prstGeom>
        </p:spPr>
      </p:pic>
      <p:pic>
        <p:nvPicPr>
          <p:cNvPr id="34" name="Image 32" descr=" 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6689886" y="4089400"/>
            <a:ext cx="749394" cy="431800"/>
          </a:xfrm>
          <a:prstGeom prst="rect">
            <a:avLst/>
          </a:prstGeom>
        </p:spPr>
      </p:pic>
      <p:pic>
        <p:nvPicPr>
          <p:cNvPr id="35" name="Image 33" descr=" 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6689886" y="6731000"/>
            <a:ext cx="749394" cy="431800"/>
          </a:xfrm>
          <a:prstGeom prst="rect">
            <a:avLst/>
          </a:prstGeom>
        </p:spPr>
      </p:pic>
      <p:pic>
        <p:nvPicPr>
          <p:cNvPr id="36" name="Image 34" descr=" 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2227712" y="8521700"/>
            <a:ext cx="575488" cy="575419"/>
          </a:xfrm>
          <a:prstGeom prst="rect">
            <a:avLst/>
          </a:prstGeom>
        </p:spPr>
      </p:pic>
      <p:pic>
        <p:nvPicPr>
          <p:cNvPr id="37" name="Image 35" descr=" 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520340" y="8605614"/>
            <a:ext cx="707372" cy="407591"/>
          </a:xfrm>
          <a:prstGeom prst="rect">
            <a:avLst/>
          </a:prstGeom>
        </p:spPr>
      </p:pic>
      <p:pic>
        <p:nvPicPr>
          <p:cNvPr id="38" name="Image 36" descr=" 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719140" y="4686300"/>
            <a:ext cx="749394" cy="431800"/>
          </a:xfrm>
          <a:prstGeom prst="rect">
            <a:avLst/>
          </a:prstGeom>
        </p:spPr>
      </p:pic>
      <p:pic>
        <p:nvPicPr>
          <p:cNvPr id="39" name="Image 37" descr=" "/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406026" y="9245600"/>
            <a:ext cx="1524191" cy="1524000"/>
          </a:xfrm>
          <a:prstGeom prst="rect">
            <a:avLst/>
          </a:prstGeom>
        </p:spPr>
      </p:pic>
      <p:pic>
        <p:nvPicPr>
          <p:cNvPr id="40" name="Image 38" descr=" "/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349794" y="9245600"/>
            <a:ext cx="1281707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4132" y="1303524"/>
            <a:ext cx="1515960" cy="601476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8222" y="2184400"/>
            <a:ext cx="20551169" cy="11214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1253607" y="8432800"/>
            <a:ext cx="46894261" cy="46888400"/>
          </a:xfrm>
          <a:prstGeom prst="ellipse">
            <a:avLst/>
          </a:prstGeom>
          <a:solidFill>
            <a:srgbClr val="BF7ED0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7256" y="2775607"/>
            <a:ext cx="4893373" cy="1132644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8610" y="5232400"/>
            <a:ext cx="50298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1695" y="1228651"/>
            <a:ext cx="1545612" cy="624235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572" y="571500"/>
            <a:ext cx="15229203" cy="12687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4132" y="1161182"/>
            <a:ext cx="3030764" cy="752661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937" y="2527300"/>
            <a:ext cx="17393616" cy="102508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6930" y="2705112"/>
            <a:ext cx="2946768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800" dirty="0">
                <a:ln w="25400">
                  <a:solidFill>
                    <a:srgbClr val="000000"/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Back-End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3327816" y="4047542"/>
            <a:ext cx="2946768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800" dirty="0">
                <a:ln w="25400">
                  <a:solidFill>
                    <a:srgbClr val="000000"/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Back-End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11774372" y="1651000"/>
            <a:ext cx="3099187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800" dirty="0">
                <a:ln w="25400">
                  <a:solidFill>
                    <a:srgbClr val="000000"/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Front-End</a:t>
            </a:r>
            <a:endParaRPr lang="en-US" sz="4800" dirty="0"/>
          </a:p>
        </p:txBody>
      </p:sp>
      <p:sp>
        <p:nvSpPr>
          <p:cNvPr id="7" name="Text 3"/>
          <p:cNvSpPr/>
          <p:nvPr/>
        </p:nvSpPr>
        <p:spPr>
          <a:xfrm>
            <a:off x="8433854" y="762000"/>
            <a:ext cx="3099187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800" dirty="0">
                <a:ln w="25400">
                  <a:solidFill>
                    <a:srgbClr val="000000"/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Front-End</a:t>
            </a:r>
            <a:endParaRPr lang="en-US" sz="4800" dirty="0"/>
          </a:p>
        </p:txBody>
      </p:sp>
      <p:sp>
        <p:nvSpPr>
          <p:cNvPr id="8" name="Text 4"/>
          <p:cNvSpPr/>
          <p:nvPr/>
        </p:nvSpPr>
        <p:spPr>
          <a:xfrm>
            <a:off x="16232629" y="2705100"/>
            <a:ext cx="3099187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800" dirty="0">
                <a:ln w="25400">
                  <a:solidFill>
                    <a:srgbClr val="000000"/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Front-End</a:t>
            </a:r>
            <a:endParaRPr lang="en-US" sz="4800" dirty="0"/>
          </a:p>
        </p:txBody>
      </p:sp>
      <p:sp>
        <p:nvSpPr>
          <p:cNvPr id="9" name="Text 5"/>
          <p:cNvSpPr/>
          <p:nvPr/>
        </p:nvSpPr>
        <p:spPr>
          <a:xfrm>
            <a:off x="13641505" y="2675467"/>
            <a:ext cx="1604634" cy="12488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5500" dirty="0">
                <a:ln w="25400">
                  <a:solidFill>
                    <a:srgbClr val="000000"/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Null</a:t>
            </a:r>
            <a:endParaRPr lang="en-US" sz="5500" dirty="0"/>
          </a:p>
        </p:txBody>
      </p:sp>
      <p:sp>
        <p:nvSpPr>
          <p:cNvPr id="10" name="Text 6"/>
          <p:cNvSpPr/>
          <p:nvPr/>
        </p:nvSpPr>
        <p:spPr>
          <a:xfrm>
            <a:off x="9280897" y="1608931"/>
            <a:ext cx="1333667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800" dirty="0">
                <a:ln w="25400">
                  <a:solidFill>
                    <a:srgbClr val="000000"/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팀장</a:t>
            </a:r>
            <a:endParaRPr lang="en-US" sz="4800" dirty="0"/>
          </a:p>
        </p:txBody>
      </p:sp>
      <p:pic>
        <p:nvPicPr>
          <p:cNvPr id="11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55395" y="5198145"/>
            <a:ext cx="479059" cy="491455"/>
          </a:xfrm>
          <a:prstGeom prst="rect">
            <a:avLst/>
          </a:prstGeom>
        </p:spPr>
      </p:pic>
      <p:pic>
        <p:nvPicPr>
          <p:cNvPr id="12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80904" y="5203540"/>
            <a:ext cx="253550" cy="854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1253607" y="8432800"/>
            <a:ext cx="46894261" cy="46888400"/>
          </a:xfrm>
          <a:prstGeom prst="ellipse">
            <a:avLst/>
          </a:prstGeom>
          <a:solidFill>
            <a:srgbClr val="BF7ED0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8610" y="5232400"/>
            <a:ext cx="5029829" cy="50292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8272" y="2680612"/>
            <a:ext cx="6303535" cy="11362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5139" y="1224682"/>
            <a:ext cx="3030764" cy="7526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6605" y="2180167"/>
            <a:ext cx="4246564" cy="14520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6400" dirty="0">
                <a:solidFill>
                  <a:srgbClr val="E2E2E2">
                    <a:alpha val="100000"/>
                  </a:srgbClr>
                </a:solidFill>
                <a:latin typeface="Noto Sans KR Bold" pitchFamily="34" charset="0"/>
                <a:ea typeface="Noto Sans KR Bold" pitchFamily="34" charset="-122"/>
                <a:cs typeface="Noto Sans KR Bold" pitchFamily="34" charset="-120"/>
              </a:rPr>
              <a:t>Front-End</a:t>
            </a:r>
            <a:endParaRPr lang="en-US" sz="6400" dirty="0"/>
          </a:p>
        </p:txBody>
      </p:sp>
      <p:sp>
        <p:nvSpPr>
          <p:cNvPr id="4" name="Text 1"/>
          <p:cNvSpPr/>
          <p:nvPr/>
        </p:nvSpPr>
        <p:spPr>
          <a:xfrm rot="21600000">
            <a:off x="8205226" y="2493090"/>
            <a:ext cx="880643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5200" dirty="0">
                <a:solidFill>
                  <a:srgbClr val="FFFFFF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🎧</a:t>
            </a:r>
            <a:endParaRPr lang="en-US" sz="52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0641" y="3930650"/>
            <a:ext cx="8992724" cy="127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62695" y="7476067"/>
            <a:ext cx="157923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김승현</a:t>
            </a:r>
            <a:endParaRPr lang="en-US" sz="4000" dirty="0"/>
          </a:p>
        </p:txBody>
      </p:sp>
      <p:sp>
        <p:nvSpPr>
          <p:cNvPr id="7" name="Text 3"/>
          <p:cNvSpPr/>
          <p:nvPr/>
        </p:nvSpPr>
        <p:spPr>
          <a:xfrm>
            <a:off x="5614102" y="7319433"/>
            <a:ext cx="4212693" cy="242146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Next와 안드로이드 연결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플레이맵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주요 공통 컴포넌트 설계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3162695" y="10524067"/>
            <a:ext cx="157923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임희선</a:t>
            </a:r>
            <a:endParaRPr lang="en-US" sz="4000" dirty="0"/>
          </a:p>
        </p:txBody>
      </p:sp>
      <p:sp>
        <p:nvSpPr>
          <p:cNvPr id="9" name="Text 5"/>
          <p:cNvSpPr/>
          <p:nvPr/>
        </p:nvSpPr>
        <p:spPr>
          <a:xfrm>
            <a:off x="5614102" y="10367433"/>
            <a:ext cx="4149185" cy="242146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회원 관련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라우팅 및 공통 레이아웃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플레이더 socket 통신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3162695" y="4428067"/>
            <a:ext cx="157923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전인혁</a:t>
            </a:r>
            <a:endParaRPr lang="en-US" sz="4000" dirty="0"/>
          </a:p>
        </p:txBody>
      </p:sp>
      <p:sp>
        <p:nvSpPr>
          <p:cNvPr id="11" name="Text 7"/>
          <p:cNvSpPr/>
          <p:nvPr/>
        </p:nvSpPr>
        <p:spPr>
          <a:xfrm>
            <a:off x="5614102" y="4271433"/>
            <a:ext cx="4149185" cy="242146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곡 플레이어 및 재생목록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챗봇 ‘플로디’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CI/CD 환경 구축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>
            <a:off x="14911664" y="4428067"/>
            <a:ext cx="157923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변영채</a:t>
            </a:r>
            <a:endParaRPr lang="en-US" sz="4000" dirty="0"/>
          </a:p>
        </p:txBody>
      </p:sp>
      <p:sp>
        <p:nvSpPr>
          <p:cNvPr id="13" name="Text 9"/>
          <p:cNvSpPr/>
          <p:nvPr/>
        </p:nvSpPr>
        <p:spPr>
          <a:xfrm>
            <a:off x="17363070" y="4271433"/>
            <a:ext cx="3285477" cy="242146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재생목록 API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재생 기록 통계 API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챗봇 API</a:t>
            </a:r>
            <a:endParaRPr lang="en-US" sz="3200" dirty="0"/>
          </a:p>
        </p:txBody>
      </p:sp>
      <p:sp>
        <p:nvSpPr>
          <p:cNvPr id="14" name="Text 10"/>
          <p:cNvSpPr/>
          <p:nvPr/>
        </p:nvSpPr>
        <p:spPr>
          <a:xfrm>
            <a:off x="17363070" y="7319433"/>
            <a:ext cx="3793541" cy="242146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플레이더 socket 통신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레디스 캐싱 관리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더미데이터 생성</a:t>
            </a:r>
            <a:endParaRPr lang="en-US" sz="3200" dirty="0"/>
          </a:p>
        </p:txBody>
      </p:sp>
      <p:sp>
        <p:nvSpPr>
          <p:cNvPr id="15" name="Text 11"/>
          <p:cNvSpPr/>
          <p:nvPr/>
        </p:nvSpPr>
        <p:spPr>
          <a:xfrm>
            <a:off x="14911664" y="7476067"/>
            <a:ext cx="157923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조희라</a:t>
            </a:r>
            <a:endParaRPr lang="en-US" sz="4000" dirty="0"/>
          </a:p>
        </p:txBody>
      </p:sp>
      <p:sp>
        <p:nvSpPr>
          <p:cNvPr id="16" name="Text 12"/>
          <p:cNvSpPr/>
          <p:nvPr/>
        </p:nvSpPr>
        <p:spPr>
          <a:xfrm>
            <a:off x="17363070" y="10367433"/>
            <a:ext cx="2815519" cy="242146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소셜 로그인 API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플레이맵 API</a:t>
            </a:r>
            <a:endParaRPr lang="en-US" sz="32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3200" dirty="0">
                <a:solidFill>
                  <a:srgbClr val="E2E2E2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챗봇 API</a:t>
            </a:r>
            <a:endParaRPr lang="en-US" sz="3200" dirty="0"/>
          </a:p>
        </p:txBody>
      </p:sp>
      <p:sp>
        <p:nvSpPr>
          <p:cNvPr id="17" name="Text 13"/>
          <p:cNvSpPr/>
          <p:nvPr/>
        </p:nvSpPr>
        <p:spPr>
          <a:xfrm>
            <a:off x="14911664" y="10524067"/>
            <a:ext cx="157923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홍승준</a:t>
            </a:r>
            <a:endParaRPr lang="en-US" sz="4000" dirty="0"/>
          </a:p>
        </p:txBody>
      </p:sp>
      <p:sp>
        <p:nvSpPr>
          <p:cNvPr id="18" name="Text 14"/>
          <p:cNvSpPr/>
          <p:nvPr/>
        </p:nvSpPr>
        <p:spPr>
          <a:xfrm>
            <a:off x="15423961" y="2180167"/>
            <a:ext cx="4005234" cy="14520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6400" dirty="0">
                <a:solidFill>
                  <a:srgbClr val="E2E2E2">
                    <a:alpha val="100000"/>
                  </a:srgbClr>
                </a:solidFill>
                <a:latin typeface="Noto Sans KR Bold" pitchFamily="34" charset="0"/>
                <a:ea typeface="Noto Sans KR Bold" pitchFamily="34" charset="-122"/>
                <a:cs typeface="Noto Sans KR Bold" pitchFamily="34" charset="-120"/>
              </a:rPr>
              <a:t>Back-End</a:t>
            </a:r>
            <a:endParaRPr lang="en-US" sz="6400" dirty="0"/>
          </a:p>
        </p:txBody>
      </p:sp>
      <p:sp>
        <p:nvSpPr>
          <p:cNvPr id="19" name="Text 15"/>
          <p:cNvSpPr/>
          <p:nvPr/>
        </p:nvSpPr>
        <p:spPr>
          <a:xfrm rot="21600000">
            <a:off x="19611251" y="2581990"/>
            <a:ext cx="880643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5200" dirty="0">
                <a:solidFill>
                  <a:srgbClr val="FFFFFF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🎧</a:t>
            </a:r>
            <a:endParaRPr lang="en-US" sz="5200" dirty="0"/>
          </a:p>
        </p:txBody>
      </p:sp>
      <p:sp>
        <p:nvSpPr>
          <p:cNvPr id="20" name="Text 16"/>
          <p:cNvSpPr/>
          <p:nvPr/>
        </p:nvSpPr>
        <p:spPr>
          <a:xfrm rot="21600000">
            <a:off x="19611251" y="2581990"/>
            <a:ext cx="880643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5200" dirty="0">
                <a:solidFill>
                  <a:srgbClr val="FFFFFF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🎧</a:t>
            </a:r>
            <a:endParaRPr lang="en-US" sz="5200" dirty="0"/>
          </a:p>
        </p:txBody>
      </p:sp>
      <p:pic>
        <p:nvPicPr>
          <p:cNvPr id="21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63683" y="3930650"/>
            <a:ext cx="8992724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555019" y="7112000"/>
            <a:ext cx="16385048" cy="16383000"/>
          </a:xfrm>
          <a:prstGeom prst="ellipse">
            <a:avLst/>
          </a:prstGeom>
          <a:solidFill>
            <a:srgbClr val="BF7ED0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019552" y="7285567"/>
            <a:ext cx="11080018" cy="13123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5800" dirty="0">
                <a:solidFill>
                  <a:srgbClr val="F1F1F1">
                    <a:alpha val="100000"/>
                  </a:srgbClr>
                </a:solidFill>
                <a:latin typeface="Noto Sans KR Medium" pitchFamily="34" charset="0"/>
                <a:ea typeface="Noto Sans KR Medium" pitchFamily="34" charset="-122"/>
                <a:cs typeface="Noto Sans KR Medium" pitchFamily="34" charset="-120"/>
              </a:rPr>
              <a:t>함께 만드는 위치 기반 플레이리스트</a:t>
            </a:r>
            <a:endParaRPr lang="en-US" sz="5800" dirty="0"/>
          </a:p>
        </p:txBody>
      </p:sp>
      <p:sp>
        <p:nvSpPr>
          <p:cNvPr id="5" name="Text 2"/>
          <p:cNvSpPr/>
          <p:nvPr/>
        </p:nvSpPr>
        <p:spPr>
          <a:xfrm>
            <a:off x="2019552" y="6286500"/>
            <a:ext cx="6084060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800" dirty="0">
                <a:solidFill>
                  <a:srgbClr val="F1F1F1">
                    <a:alpha val="100000"/>
                  </a:srgbClr>
                </a:solidFill>
                <a:latin typeface="Noto Sans KR Light" pitchFamily="34" charset="0"/>
                <a:ea typeface="Noto Sans KR Light" pitchFamily="34" charset="-122"/>
                <a:cs typeface="Noto Sans KR Light" pitchFamily="34" charset="-120"/>
              </a:rPr>
              <a:t>공간에 멜로디를 남기다</a:t>
            </a:r>
            <a:endParaRPr lang="en-US" sz="48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0515" y="4654401"/>
            <a:ext cx="6276243" cy="1246014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552" y="10579100"/>
            <a:ext cx="3950194" cy="1143000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1305" y="10974636"/>
            <a:ext cx="2328670" cy="416049"/>
          </a:xfrm>
          <a:prstGeom prst="rect">
            <a:avLst/>
          </a:prstGeom>
        </p:spPr>
      </p:pic>
      <p:pic>
        <p:nvPicPr>
          <p:cNvPr id="9" name="Image 4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0890" y="10922000"/>
            <a:ext cx="461338" cy="457200"/>
          </a:xfrm>
          <a:prstGeom prst="rect">
            <a:avLst/>
          </a:prstGeom>
        </p:spPr>
      </p:pic>
      <p:pic>
        <p:nvPicPr>
          <p:cNvPr id="10" name="Image 5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04377" y="10927668"/>
            <a:ext cx="231950" cy="445715"/>
          </a:xfrm>
          <a:prstGeom prst="rect">
            <a:avLst/>
          </a:prstGeom>
        </p:spPr>
      </p:pic>
      <p:pic>
        <p:nvPicPr>
          <p:cNvPr id="11" name="Image 6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36327" y="11074425"/>
            <a:ext cx="182415" cy="152202"/>
          </a:xfrm>
          <a:prstGeom prst="rect">
            <a:avLst/>
          </a:prstGeom>
        </p:spPr>
      </p:pic>
      <p:pic>
        <p:nvPicPr>
          <p:cNvPr id="12" name="Image 7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12765" y="11150538"/>
            <a:ext cx="299303" cy="228637"/>
          </a:xfrm>
          <a:prstGeom prst="rect">
            <a:avLst/>
          </a:prstGeom>
        </p:spPr>
      </p:pic>
      <p:pic>
        <p:nvPicPr>
          <p:cNvPr id="13" name="Image 8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12765" y="10922248"/>
            <a:ext cx="299303" cy="228526"/>
          </a:xfrm>
          <a:prstGeom prst="rect">
            <a:avLst/>
          </a:prstGeom>
        </p:spPr>
      </p:pic>
      <p:pic>
        <p:nvPicPr>
          <p:cNvPr id="14" name="Image 9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04377" y="11150538"/>
            <a:ext cx="414098" cy="221555"/>
          </a:xfrm>
          <a:prstGeom prst="rect">
            <a:avLst/>
          </a:prstGeom>
        </p:spPr>
      </p:pic>
      <p:pic>
        <p:nvPicPr>
          <p:cNvPr id="15" name="Image 10" descr=" 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19552" y="2209800"/>
            <a:ext cx="1498787" cy="1498612"/>
          </a:xfrm>
          <a:prstGeom prst="rect">
            <a:avLst/>
          </a:prstGeom>
        </p:spPr>
      </p:pic>
      <p:pic>
        <p:nvPicPr>
          <p:cNvPr id="26" name="Image 10" descr=" ">
            <a:extLst>
              <a:ext uri="{FF2B5EF4-FFF2-40B4-BE49-F238E27FC236}">
                <a16:creationId xmlns:a16="http://schemas.microsoft.com/office/drawing/2014/main" id="{01F55B15-57D9-820E-F035-8FF6D91F02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165695" y="2044700"/>
            <a:ext cx="7176397" cy="11671300"/>
          </a:xfrm>
          <a:prstGeom prst="rect">
            <a:avLst/>
          </a:prstGeom>
        </p:spPr>
      </p:pic>
      <p:pic>
        <p:nvPicPr>
          <p:cNvPr id="27" name="Image 11" descr=" ">
            <a:extLst>
              <a:ext uri="{FF2B5EF4-FFF2-40B4-BE49-F238E27FC236}">
                <a16:creationId xmlns:a16="http://schemas.microsoft.com/office/drawing/2014/main" id="{1B52E70A-C3CA-41FA-F781-53D71F53901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57454" y="2402656"/>
            <a:ext cx="6392880" cy="11313344"/>
          </a:xfrm>
          <a:prstGeom prst="rect">
            <a:avLst/>
          </a:prstGeom>
        </p:spPr>
      </p:pic>
      <p:pic>
        <p:nvPicPr>
          <p:cNvPr id="28" name="Image 12" descr=" ">
            <a:extLst>
              <a:ext uri="{FF2B5EF4-FFF2-40B4-BE49-F238E27FC236}">
                <a16:creationId xmlns:a16="http://schemas.microsoft.com/office/drawing/2014/main" id="{265C7662-D050-92B4-5A04-78EE470D97E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5557454" y="2402656"/>
            <a:ext cx="6392880" cy="11313344"/>
          </a:xfrm>
          <a:prstGeom prst="rect">
            <a:avLst/>
          </a:prstGeom>
        </p:spPr>
      </p:pic>
      <p:pic>
        <p:nvPicPr>
          <p:cNvPr id="29" name="Image 13" descr=" ">
            <a:extLst>
              <a:ext uri="{FF2B5EF4-FFF2-40B4-BE49-F238E27FC236}">
                <a16:creationId xmlns:a16="http://schemas.microsoft.com/office/drawing/2014/main" id="{DFBD999F-91F6-91FF-3689-ADE77D34977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57454" y="2402656"/>
            <a:ext cx="6392880" cy="11313344"/>
          </a:xfrm>
          <a:prstGeom prst="rect">
            <a:avLst/>
          </a:prstGeom>
        </p:spPr>
      </p:pic>
      <p:pic>
        <p:nvPicPr>
          <p:cNvPr id="30" name="Image 14" descr=" ">
            <a:extLst>
              <a:ext uri="{FF2B5EF4-FFF2-40B4-BE49-F238E27FC236}">
                <a16:creationId xmlns:a16="http://schemas.microsoft.com/office/drawing/2014/main" id="{083ECF2C-50F1-3C4B-20A6-91E208DA74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557454" y="2402656"/>
            <a:ext cx="6392880" cy="11313344"/>
          </a:xfrm>
          <a:prstGeom prst="rect">
            <a:avLst/>
          </a:prstGeom>
        </p:spPr>
      </p:pic>
      <p:pic>
        <p:nvPicPr>
          <p:cNvPr id="31" name="Image 15" descr=" ">
            <a:extLst>
              <a:ext uri="{FF2B5EF4-FFF2-40B4-BE49-F238E27FC236}">
                <a16:creationId xmlns:a16="http://schemas.microsoft.com/office/drawing/2014/main" id="{AA0C7D19-F13F-0D57-FC89-E1CDD19BCB0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455159" y="4209479"/>
            <a:ext cx="6626774" cy="9506521"/>
          </a:xfrm>
          <a:prstGeom prst="rect">
            <a:avLst/>
          </a:prstGeom>
        </p:spPr>
      </p:pic>
      <p:pic>
        <p:nvPicPr>
          <p:cNvPr id="32" name="Image 16" descr=" ">
            <a:extLst>
              <a:ext uri="{FF2B5EF4-FFF2-40B4-BE49-F238E27FC236}">
                <a16:creationId xmlns:a16="http://schemas.microsoft.com/office/drawing/2014/main" id="{BD6EE454-CCA3-F8EB-632E-FA645F04B7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421073" y="2402656"/>
            <a:ext cx="6648593" cy="11313344"/>
          </a:xfrm>
          <a:prstGeom prst="rect">
            <a:avLst/>
          </a:prstGeom>
        </p:spPr>
      </p:pic>
      <p:pic>
        <p:nvPicPr>
          <p:cNvPr id="33" name="Image 17" descr=" ">
            <a:extLst>
              <a:ext uri="{FF2B5EF4-FFF2-40B4-BE49-F238E27FC236}">
                <a16:creationId xmlns:a16="http://schemas.microsoft.com/office/drawing/2014/main" id="{0A1C007F-067F-3F37-BC70-50FF2AFFE03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5421073" y="3169704"/>
            <a:ext cx="6648593" cy="10546296"/>
          </a:xfrm>
          <a:prstGeom prst="rect">
            <a:avLst/>
          </a:prstGeom>
        </p:spPr>
      </p:pic>
      <p:pic>
        <p:nvPicPr>
          <p:cNvPr id="34" name="Image 18" descr=" ">
            <a:extLst>
              <a:ext uri="{FF2B5EF4-FFF2-40B4-BE49-F238E27FC236}">
                <a16:creationId xmlns:a16="http://schemas.microsoft.com/office/drawing/2014/main" id="{4617FC2A-A1DB-0AAD-7855-FC29A0FE69D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5421073" y="13260660"/>
            <a:ext cx="6648593" cy="4553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113" y="1219808"/>
            <a:ext cx="3060028" cy="757529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476" y="10007600"/>
            <a:ext cx="10491511" cy="2133600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876" y="3517900"/>
            <a:ext cx="7582848" cy="2133600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2083" y="7315200"/>
            <a:ext cx="7303413" cy="2133600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9692" y="4445000"/>
            <a:ext cx="10491511" cy="2133600"/>
          </a:xfrm>
          <a:prstGeom prst="rect">
            <a:avLst/>
          </a:prstGeom>
        </p:spPr>
      </p:pic>
      <p:pic>
        <p:nvPicPr>
          <p:cNvPr id="16" name="Image 9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2983" y="1879600"/>
            <a:ext cx="8433854" cy="3124200"/>
          </a:xfrm>
          <a:prstGeom prst="rect">
            <a:avLst/>
          </a:prstGeom>
        </p:spPr>
      </p:pic>
      <p:pic>
        <p:nvPicPr>
          <p:cNvPr id="39" name="Image 4" descr=" ">
            <a:extLst>
              <a:ext uri="{FF2B5EF4-FFF2-40B4-BE49-F238E27FC236}">
                <a16:creationId xmlns:a16="http://schemas.microsoft.com/office/drawing/2014/main" id="{BFD2161F-769D-90E2-D53D-977C2ED6B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752" y="8470900"/>
            <a:ext cx="8548168" cy="2870200"/>
          </a:xfrm>
          <a:prstGeom prst="rect">
            <a:avLst/>
          </a:prstGeom>
        </p:spPr>
      </p:pic>
      <p:pic>
        <p:nvPicPr>
          <p:cNvPr id="40" name="Image 5" descr=" ">
            <a:extLst>
              <a:ext uri="{FF2B5EF4-FFF2-40B4-BE49-F238E27FC236}">
                <a16:creationId xmlns:a16="http://schemas.microsoft.com/office/drawing/2014/main" id="{2933FC0D-ABDE-05D1-7AC5-BA36FDABC0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20540" y="6375400"/>
            <a:ext cx="10491511" cy="2133600"/>
          </a:xfrm>
          <a:prstGeom prst="rect">
            <a:avLst/>
          </a:prstGeom>
        </p:spPr>
      </p:pic>
      <p:pic>
        <p:nvPicPr>
          <p:cNvPr id="41" name="Image 7" descr=" ">
            <a:extLst>
              <a:ext uri="{FF2B5EF4-FFF2-40B4-BE49-F238E27FC236}">
                <a16:creationId xmlns:a16="http://schemas.microsoft.com/office/drawing/2014/main" id="{78A7FB78-1E59-C67D-B856-85E62946E3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5597" y="4267200"/>
            <a:ext cx="10491511" cy="3124200"/>
          </a:xfrm>
          <a:prstGeom prst="rect">
            <a:avLst/>
          </a:prstGeom>
        </p:spPr>
      </p:pic>
      <p:pic>
        <p:nvPicPr>
          <p:cNvPr id="42" name="Image 8" descr=" ">
            <a:extLst>
              <a:ext uri="{FF2B5EF4-FFF2-40B4-BE49-F238E27FC236}">
                <a16:creationId xmlns:a16="http://schemas.microsoft.com/office/drawing/2014/main" id="{7607FCB6-63A8-F06F-4569-7346D4EA74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7597" y="8166100"/>
            <a:ext cx="10491511" cy="31242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4C0DA68D-F7F8-5D87-0971-A87C70F8CD62}"/>
              </a:ext>
            </a:extLst>
          </p:cNvPr>
          <p:cNvGrpSpPr/>
          <p:nvPr/>
        </p:nvGrpSpPr>
        <p:grpSpPr>
          <a:xfrm>
            <a:off x="889111" y="5638800"/>
            <a:ext cx="8220882" cy="2857953"/>
            <a:chOff x="889111" y="5638800"/>
            <a:chExt cx="8220882" cy="285795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1C2913-F360-4757-332D-87F62EE03015}"/>
                </a:ext>
              </a:extLst>
            </p:cNvPr>
            <p:cNvGrpSpPr/>
            <p:nvPr/>
          </p:nvGrpSpPr>
          <p:grpSpPr>
            <a:xfrm>
              <a:off x="889111" y="5638800"/>
              <a:ext cx="8220882" cy="2857953"/>
              <a:chOff x="889111" y="5638800"/>
              <a:chExt cx="8220882" cy="2857953"/>
            </a:xfrm>
          </p:grpSpPr>
          <p:pic>
            <p:nvPicPr>
              <p:cNvPr id="46" name="Image 10" descr=" ">
                <a:extLst>
                  <a:ext uri="{FF2B5EF4-FFF2-40B4-BE49-F238E27FC236}">
                    <a16:creationId xmlns:a16="http://schemas.microsoft.com/office/drawing/2014/main" id="{850E229D-144A-71F7-1E91-552D9FEB7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9111" y="5638800"/>
                <a:ext cx="8220882" cy="2857953"/>
              </a:xfrm>
              <a:prstGeom prst="rect">
                <a:avLst/>
              </a:prstGeom>
            </p:spPr>
          </p:pic>
          <p:pic>
            <p:nvPicPr>
              <p:cNvPr id="47" name="Image 11" descr=" ">
                <a:extLst>
                  <a:ext uri="{FF2B5EF4-FFF2-40B4-BE49-F238E27FC236}">
                    <a16:creationId xmlns:a16="http://schemas.microsoft.com/office/drawing/2014/main" id="{103798D1-FCCA-F795-9095-CEE6988AF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9111" y="5638800"/>
                <a:ext cx="7951194" cy="2235200"/>
              </a:xfrm>
              <a:prstGeom prst="rect">
                <a:avLst/>
              </a:prstGeom>
            </p:spPr>
          </p:pic>
          <p:sp>
            <p:nvSpPr>
              <p:cNvPr id="48" name="Text 5">
                <a:extLst>
                  <a:ext uri="{FF2B5EF4-FFF2-40B4-BE49-F238E27FC236}">
                    <a16:creationId xmlns:a16="http://schemas.microsoft.com/office/drawing/2014/main" id="{8FBA0761-5187-B648-0A55-910819288FD1}"/>
                  </a:ext>
                </a:extLst>
              </p:cNvPr>
              <p:cNvSpPr/>
              <p:nvPr/>
            </p:nvSpPr>
            <p:spPr>
              <a:xfrm>
                <a:off x="1147377" y="5850467"/>
                <a:ext cx="7434663" cy="164253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>
                        <a:alpha val="100000"/>
                      </a:srgbClr>
                    </a:solidFill>
                    <a:effectLst/>
                    <a:uLnTx/>
                    <a:uFillTx/>
                    <a:latin typeface="Noto Sans KR Regular" pitchFamily="34" charset="0"/>
                    <a:ea typeface="Noto Sans KR Regular" pitchFamily="34" charset="-122"/>
                    <a:cs typeface="Noto Sans KR Regular" pitchFamily="34" charset="-120"/>
                  </a:rPr>
                  <a:t>우리집 강아지 살구와 한강에 갈 때,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>
                        <a:alpha val="100000"/>
                      </a:srgbClr>
                    </a:solidFill>
                    <a:effectLst/>
                    <a:uLnTx/>
                    <a:uFillTx/>
                    <a:latin typeface="Noto Sans KR Regular" pitchFamily="34" charset="0"/>
                    <a:ea typeface="Noto Sans KR Regular" pitchFamily="34" charset="-122"/>
                    <a:cs typeface="Noto Sans KR Regular" pitchFamily="34" charset="-120"/>
                  </a:rPr>
                  <a:t>무슨 노래 들을까?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45" name="Image 12" descr=" ">
              <a:extLst>
                <a:ext uri="{FF2B5EF4-FFF2-40B4-BE49-F238E27FC236}">
                  <a16:creationId xmlns:a16="http://schemas.microsoft.com/office/drawing/2014/main" id="{BC219004-75E0-E86E-DE37-350BFC45F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59851" y="7215070"/>
              <a:ext cx="937961" cy="90858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489F1EF-2BEF-F214-715B-8C109B29A98A}"/>
              </a:ext>
            </a:extLst>
          </p:cNvPr>
          <p:cNvGrpSpPr/>
          <p:nvPr/>
        </p:nvGrpSpPr>
        <p:grpSpPr>
          <a:xfrm>
            <a:off x="13565295" y="7848600"/>
            <a:ext cx="10262883" cy="2870200"/>
            <a:chOff x="13565295" y="7848600"/>
            <a:chExt cx="10262883" cy="2870200"/>
          </a:xfrm>
        </p:grpSpPr>
        <p:pic>
          <p:nvPicPr>
            <p:cNvPr id="50" name="Image 13" descr=" ">
              <a:extLst>
                <a:ext uri="{FF2B5EF4-FFF2-40B4-BE49-F238E27FC236}">
                  <a16:creationId xmlns:a16="http://schemas.microsoft.com/office/drawing/2014/main" id="{91098EAA-4397-3985-9CB6-DF7D55A08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149056" y="9691570"/>
              <a:ext cx="937959" cy="908583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672F07A-0682-8017-2522-E853F087066C}"/>
                </a:ext>
              </a:extLst>
            </p:cNvPr>
            <p:cNvGrpSpPr/>
            <p:nvPr/>
          </p:nvGrpSpPr>
          <p:grpSpPr>
            <a:xfrm>
              <a:off x="13565295" y="7848600"/>
              <a:ext cx="10262883" cy="2870200"/>
              <a:chOff x="13565295" y="7848600"/>
              <a:chExt cx="10262883" cy="2870200"/>
            </a:xfrm>
          </p:grpSpPr>
          <p:pic>
            <p:nvPicPr>
              <p:cNvPr id="52" name="Image 14" descr=" ">
                <a:extLst>
                  <a:ext uri="{FF2B5EF4-FFF2-40B4-BE49-F238E27FC236}">
                    <a16:creationId xmlns:a16="http://schemas.microsoft.com/office/drawing/2014/main" id="{06002F5A-A594-3BAE-B14E-A8D6414D8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565295" y="7848600"/>
                <a:ext cx="10262883" cy="2870200"/>
              </a:xfrm>
              <a:prstGeom prst="rect">
                <a:avLst/>
              </a:prstGeom>
            </p:spPr>
          </p:pic>
          <p:sp>
            <p:nvSpPr>
              <p:cNvPr id="53" name="Text 6">
                <a:extLst>
                  <a:ext uri="{FF2B5EF4-FFF2-40B4-BE49-F238E27FC236}">
                    <a16:creationId xmlns:a16="http://schemas.microsoft.com/office/drawing/2014/main" id="{948BDC68-6856-F065-AB2D-49EDC29AF230}"/>
                  </a:ext>
                </a:extLst>
              </p:cNvPr>
              <p:cNvSpPr/>
              <p:nvPr/>
            </p:nvSpPr>
            <p:spPr>
              <a:xfrm>
                <a:off x="14560253" y="8326967"/>
                <a:ext cx="8272967" cy="164253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>
                        <a:alpha val="100000"/>
                      </a:srgbClr>
                    </a:solidFill>
                    <a:effectLst/>
                    <a:uLnTx/>
                    <a:uFillTx/>
                    <a:latin typeface="Noto Sans KR Regular" pitchFamily="34" charset="0"/>
                    <a:ea typeface="Noto Sans KR Regular" pitchFamily="34" charset="-122"/>
                    <a:cs typeface="Noto Sans KR Regular" pitchFamily="34" charset="-120"/>
                  </a:rPr>
                  <a:t>이번 주말에 광안리에 놀러가는데,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>
                        <a:alpha val="100000"/>
                      </a:srgbClr>
                    </a:solidFill>
                    <a:effectLst/>
                    <a:uLnTx/>
                    <a:uFillTx/>
                    <a:latin typeface="Noto Sans KR Regular" pitchFamily="34" charset="0"/>
                    <a:ea typeface="Noto Sans KR Regular" pitchFamily="34" charset="-122"/>
                    <a:cs typeface="Noto Sans KR Regular" pitchFamily="34" charset="-120"/>
                  </a:rPr>
                  <a:t>부산 바다와 어울리는 음악을 듣고싶어!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E4BFAA2-4588-A9E4-F3AF-79EDAFA6DDE6}"/>
              </a:ext>
            </a:extLst>
          </p:cNvPr>
          <p:cNvGrpSpPr/>
          <p:nvPr/>
        </p:nvGrpSpPr>
        <p:grpSpPr>
          <a:xfrm>
            <a:off x="4407448" y="9677400"/>
            <a:ext cx="8230629" cy="1837153"/>
            <a:chOff x="4407448" y="9677400"/>
            <a:chExt cx="8230629" cy="1837153"/>
          </a:xfrm>
        </p:grpSpPr>
        <p:pic>
          <p:nvPicPr>
            <p:cNvPr id="55" name="Image 15" descr=" ">
              <a:extLst>
                <a:ext uri="{FF2B5EF4-FFF2-40B4-BE49-F238E27FC236}">
                  <a16:creationId xmlns:a16="http://schemas.microsoft.com/office/drawing/2014/main" id="{3FB4F7CB-194E-6BEB-D55B-C0F96CD5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407448" y="9677400"/>
              <a:ext cx="8230629" cy="1498600"/>
            </a:xfrm>
            <a:prstGeom prst="rect">
              <a:avLst/>
            </a:prstGeom>
          </p:spPr>
        </p:pic>
        <p:sp>
          <p:nvSpPr>
            <p:cNvPr id="56" name="Text 7">
              <a:extLst>
                <a:ext uri="{FF2B5EF4-FFF2-40B4-BE49-F238E27FC236}">
                  <a16:creationId xmlns:a16="http://schemas.microsoft.com/office/drawing/2014/main" id="{5AC55133-D6F5-AFB8-BE66-ABDBC20721FD}"/>
                </a:ext>
              </a:extLst>
            </p:cNvPr>
            <p:cNvSpPr/>
            <p:nvPr/>
          </p:nvSpPr>
          <p:spPr>
            <a:xfrm>
              <a:off x="5169543" y="9889067"/>
              <a:ext cx="6875793" cy="9059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>
                      <a:alpha val="100000"/>
                    </a:srgbClr>
                  </a:solidFill>
                  <a:effectLst/>
                  <a:uLnTx/>
                  <a:uFillTx/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이 노래는 모든 사람이 알아야해!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Image 16" descr=" ">
              <a:extLst>
                <a:ext uri="{FF2B5EF4-FFF2-40B4-BE49-F238E27FC236}">
                  <a16:creationId xmlns:a16="http://schemas.microsoft.com/office/drawing/2014/main" id="{DCBB28BA-3076-BAFB-19C2-909AE8435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24153" y="10605970"/>
              <a:ext cx="937961" cy="90858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F772D9C-3754-8B0A-9229-201856381F94}"/>
              </a:ext>
            </a:extLst>
          </p:cNvPr>
          <p:cNvGrpSpPr/>
          <p:nvPr/>
        </p:nvGrpSpPr>
        <p:grpSpPr>
          <a:xfrm>
            <a:off x="5207651" y="2324100"/>
            <a:ext cx="13120740" cy="1900653"/>
            <a:chOff x="5207651" y="2324100"/>
            <a:chExt cx="13120740" cy="1900653"/>
          </a:xfrm>
        </p:grpSpPr>
        <p:pic>
          <p:nvPicPr>
            <p:cNvPr id="59" name="Image 17" descr=" ">
              <a:extLst>
                <a:ext uri="{FF2B5EF4-FFF2-40B4-BE49-F238E27FC236}">
                  <a16:creationId xmlns:a16="http://schemas.microsoft.com/office/drawing/2014/main" id="{FFAF015B-9B87-38DC-4CED-53B525FAD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207651" y="2324100"/>
              <a:ext cx="13120740" cy="1498600"/>
            </a:xfrm>
            <a:prstGeom prst="rect">
              <a:avLst/>
            </a:prstGeom>
          </p:spPr>
        </p:pic>
        <p:sp>
          <p:nvSpPr>
            <p:cNvPr id="60" name="Text 8">
              <a:extLst>
                <a:ext uri="{FF2B5EF4-FFF2-40B4-BE49-F238E27FC236}">
                  <a16:creationId xmlns:a16="http://schemas.microsoft.com/office/drawing/2014/main" id="{746BFCCB-AC21-8F7A-7170-E9C96C0B7840}"/>
                </a:ext>
              </a:extLst>
            </p:cNvPr>
            <p:cNvSpPr/>
            <p:nvPr/>
          </p:nvSpPr>
          <p:spPr>
            <a:xfrm>
              <a:off x="5885069" y="2535767"/>
              <a:ext cx="11765904" cy="9059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>
                      <a:alpha val="100000"/>
                    </a:srgbClr>
                  </a:solidFill>
                  <a:effectLst/>
                  <a:uLnTx/>
                  <a:uFillTx/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‘여수에선 여수밤바다’, ‘봄에는 벚꽃엔딩’ 너무 뻔한 공식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Image 18" descr=" ">
              <a:extLst>
                <a:ext uri="{FF2B5EF4-FFF2-40B4-BE49-F238E27FC236}">
                  <a16:creationId xmlns:a16="http://schemas.microsoft.com/office/drawing/2014/main" id="{50D6A2BF-96C7-79E6-5982-0E18F175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00568" y="3316170"/>
              <a:ext cx="937961" cy="908583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99BFE86-2AE6-A3F3-771B-51499986D88F}"/>
              </a:ext>
            </a:extLst>
          </p:cNvPr>
          <p:cNvGrpSpPr/>
          <p:nvPr/>
        </p:nvGrpSpPr>
        <p:grpSpPr>
          <a:xfrm>
            <a:off x="10516914" y="5283200"/>
            <a:ext cx="10897962" cy="1710153"/>
            <a:chOff x="10516914" y="5283200"/>
            <a:chExt cx="10897962" cy="1710153"/>
          </a:xfrm>
        </p:grpSpPr>
        <p:pic>
          <p:nvPicPr>
            <p:cNvPr id="63" name="Image 19" descr=" ">
              <a:extLst>
                <a:ext uri="{FF2B5EF4-FFF2-40B4-BE49-F238E27FC236}">
                  <a16:creationId xmlns:a16="http://schemas.microsoft.com/office/drawing/2014/main" id="{F1A8E8D4-08FD-266C-656E-3760D43CB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516914" y="5283200"/>
              <a:ext cx="10897962" cy="1498600"/>
            </a:xfrm>
            <a:prstGeom prst="rect">
              <a:avLst/>
            </a:prstGeom>
          </p:spPr>
        </p:pic>
        <p:sp>
          <p:nvSpPr>
            <p:cNvPr id="64" name="Text 9">
              <a:extLst>
                <a:ext uri="{FF2B5EF4-FFF2-40B4-BE49-F238E27FC236}">
                  <a16:creationId xmlns:a16="http://schemas.microsoft.com/office/drawing/2014/main" id="{465CD8DB-AD3D-B699-77C2-568F475F0426}"/>
                </a:ext>
              </a:extLst>
            </p:cNvPr>
            <p:cNvSpPr/>
            <p:nvPr/>
          </p:nvSpPr>
          <p:spPr>
            <a:xfrm>
              <a:off x="11194332" y="5494867"/>
              <a:ext cx="9543126" cy="9059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>
                      <a:alpha val="100000"/>
                    </a:srgbClr>
                  </a:solidFill>
                  <a:effectLst/>
                  <a:uLnTx/>
                  <a:uFillTx/>
                  <a:latin typeface="Noto Sans KR Regular" pitchFamily="34" charset="0"/>
                  <a:ea typeface="Noto Sans KR Regular" pitchFamily="34" charset="-122"/>
                  <a:cs typeface="Noto Sans KR Regular" pitchFamily="34" charset="-120"/>
                </a:rPr>
                <a:t>저 사람은 출근 길에 무슨 노래 듣는지 궁금해!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Image 20" descr=" ">
              <a:extLst>
                <a:ext uri="{FF2B5EF4-FFF2-40B4-BE49-F238E27FC236}">
                  <a16:creationId xmlns:a16="http://schemas.microsoft.com/office/drawing/2014/main" id="{B3E61150-AD9B-29E6-EC9F-D586383AE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272650" y="6084770"/>
              <a:ext cx="937959" cy="908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58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6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92" y="4445000"/>
            <a:ext cx="10491511" cy="2133600"/>
          </a:xfrm>
          <a:prstGeom prst="rect">
            <a:avLst/>
          </a:prstGeom>
        </p:spPr>
      </p:pic>
      <p:pic>
        <p:nvPicPr>
          <p:cNvPr id="16" name="Image 9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187" y="1879600"/>
            <a:ext cx="8433854" cy="3124200"/>
          </a:xfrm>
          <a:prstGeom prst="rect">
            <a:avLst/>
          </a:prstGeom>
        </p:spPr>
      </p:pic>
      <p:pic>
        <p:nvPicPr>
          <p:cNvPr id="2" name="Image 0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5114" y="1219808"/>
            <a:ext cx="3060028" cy="757529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476" y="10007600"/>
            <a:ext cx="10491511" cy="2133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06434" y="104859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5" name="Image 2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876" y="3517900"/>
            <a:ext cx="7582848" cy="2133600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083" y="7315200"/>
            <a:ext cx="7303413" cy="2133600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752" y="8470900"/>
            <a:ext cx="8548168" cy="2870200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20540" y="6375400"/>
            <a:ext cx="10491511" cy="21336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3315498" y="68537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sp>
        <p:nvSpPr>
          <p:cNvPr id="11" name="Text 2"/>
          <p:cNvSpPr/>
          <p:nvPr/>
        </p:nvSpPr>
        <p:spPr>
          <a:xfrm>
            <a:off x="13734650" y="49233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12" name="Image 7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5597" y="4267200"/>
            <a:ext cx="10491511" cy="312420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4970555" y="52408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14" name="Image 8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7597" y="8166100"/>
            <a:ext cx="10491511" cy="3124200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>
            <a:off x="12972555" y="91397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17" name="Image 10" descr=" 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111" y="5638800"/>
            <a:ext cx="8220883" cy="2857953"/>
          </a:xfrm>
          <a:prstGeom prst="rect">
            <a:avLst/>
          </a:prstGeom>
        </p:spPr>
      </p:pic>
      <p:pic>
        <p:nvPicPr>
          <p:cNvPr id="18" name="Image 11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111" y="5638800"/>
            <a:ext cx="7951194" cy="2235200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>
            <a:off x="1147377" y="5850467"/>
            <a:ext cx="7434663" cy="16425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우리집 강아지 살구와 한강에 갈 때,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무슨 노래 들을까?</a:t>
            </a:r>
            <a:endParaRPr lang="en-US" sz="4000" dirty="0"/>
          </a:p>
        </p:txBody>
      </p:sp>
      <p:pic>
        <p:nvPicPr>
          <p:cNvPr id="20" name="Image 12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9852" y="7215070"/>
            <a:ext cx="937959" cy="908583"/>
          </a:xfrm>
          <a:prstGeom prst="rect">
            <a:avLst/>
          </a:prstGeom>
        </p:spPr>
      </p:pic>
      <p:pic>
        <p:nvPicPr>
          <p:cNvPr id="21" name="Image 13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149056" y="9691563"/>
            <a:ext cx="937959" cy="908583"/>
          </a:xfrm>
          <a:prstGeom prst="rect">
            <a:avLst/>
          </a:prstGeom>
        </p:spPr>
      </p:pic>
      <p:pic>
        <p:nvPicPr>
          <p:cNvPr id="22" name="Image 14" descr=" 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65295" y="7848600"/>
            <a:ext cx="10262883" cy="2870200"/>
          </a:xfrm>
          <a:prstGeom prst="rect">
            <a:avLst/>
          </a:prstGeom>
        </p:spPr>
      </p:pic>
      <p:sp>
        <p:nvSpPr>
          <p:cNvPr id="23" name="Text 6"/>
          <p:cNvSpPr/>
          <p:nvPr/>
        </p:nvSpPr>
        <p:spPr>
          <a:xfrm>
            <a:off x="14560253" y="8326967"/>
            <a:ext cx="8272967" cy="16425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이번 주말에 광안리에 놀러가는데,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부산 바다와 어울리는 음악을 듣고싶어!</a:t>
            </a:r>
            <a:endParaRPr lang="en-US" sz="4000" dirty="0"/>
          </a:p>
        </p:txBody>
      </p:sp>
      <p:pic>
        <p:nvPicPr>
          <p:cNvPr id="24" name="Image 15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24154" y="10605970"/>
            <a:ext cx="937960" cy="908583"/>
          </a:xfrm>
          <a:prstGeom prst="rect">
            <a:avLst/>
          </a:prstGeom>
        </p:spPr>
      </p:pic>
      <p:pic>
        <p:nvPicPr>
          <p:cNvPr id="25" name="Image 16" descr=" 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07448" y="9677400"/>
            <a:ext cx="8230629" cy="1498600"/>
          </a:xfrm>
          <a:prstGeom prst="rect">
            <a:avLst/>
          </a:prstGeom>
        </p:spPr>
      </p:pic>
      <p:sp>
        <p:nvSpPr>
          <p:cNvPr id="26" name="Text 7"/>
          <p:cNvSpPr/>
          <p:nvPr/>
        </p:nvSpPr>
        <p:spPr>
          <a:xfrm>
            <a:off x="5169543" y="9889067"/>
            <a:ext cx="6875793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이 노래는 모든 사람이 알아야해!</a:t>
            </a:r>
            <a:endParaRPr lang="en-US" sz="4000" dirty="0"/>
          </a:p>
        </p:txBody>
      </p:sp>
      <p:pic>
        <p:nvPicPr>
          <p:cNvPr id="27" name="Image 17" descr=" 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07651" y="2324100"/>
            <a:ext cx="13120740" cy="1498600"/>
          </a:xfrm>
          <a:prstGeom prst="rect">
            <a:avLst/>
          </a:prstGeom>
        </p:spPr>
      </p:pic>
      <p:sp>
        <p:nvSpPr>
          <p:cNvPr id="28" name="Text 8"/>
          <p:cNvSpPr/>
          <p:nvPr/>
        </p:nvSpPr>
        <p:spPr>
          <a:xfrm>
            <a:off x="5885069" y="2535767"/>
            <a:ext cx="11765904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‘여수에선 여수밤바다’, ‘봄에는 벚꽃엔딩’ 너무 뻔한 공식</a:t>
            </a:r>
            <a:endParaRPr lang="en-US" sz="4000" dirty="0"/>
          </a:p>
        </p:txBody>
      </p:sp>
      <p:pic>
        <p:nvPicPr>
          <p:cNvPr id="29" name="Image 18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00569" y="3316170"/>
            <a:ext cx="937959" cy="908583"/>
          </a:xfrm>
          <a:prstGeom prst="rect">
            <a:avLst/>
          </a:prstGeom>
        </p:spPr>
      </p:pic>
      <p:pic>
        <p:nvPicPr>
          <p:cNvPr id="30" name="Image 19" descr=" 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16914" y="5283200"/>
            <a:ext cx="10897962" cy="1498600"/>
          </a:xfrm>
          <a:prstGeom prst="rect">
            <a:avLst/>
          </a:prstGeom>
        </p:spPr>
      </p:pic>
      <p:sp>
        <p:nvSpPr>
          <p:cNvPr id="31" name="Text 9"/>
          <p:cNvSpPr/>
          <p:nvPr/>
        </p:nvSpPr>
        <p:spPr>
          <a:xfrm>
            <a:off x="11194332" y="5494867"/>
            <a:ext cx="954312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저 사람은 출근 길에 무슨 노래 듣는지 궁금해!</a:t>
            </a:r>
            <a:endParaRPr lang="en-US" sz="4000" dirty="0"/>
          </a:p>
        </p:txBody>
      </p:sp>
      <p:pic>
        <p:nvPicPr>
          <p:cNvPr id="32" name="Image 20" descr=" 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272649" y="6084770"/>
            <a:ext cx="937959" cy="9085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6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92" y="4445000"/>
            <a:ext cx="10491511" cy="2133600"/>
          </a:xfrm>
          <a:prstGeom prst="rect">
            <a:avLst/>
          </a:prstGeom>
        </p:spPr>
      </p:pic>
      <p:pic>
        <p:nvPicPr>
          <p:cNvPr id="16" name="Image 9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187" y="1879600"/>
            <a:ext cx="8433854" cy="3124200"/>
          </a:xfrm>
          <a:prstGeom prst="rect">
            <a:avLst/>
          </a:prstGeom>
        </p:spPr>
      </p:pic>
      <p:pic>
        <p:nvPicPr>
          <p:cNvPr id="2" name="Image 0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5113" y="1219808"/>
            <a:ext cx="3060030" cy="757529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476" y="10007600"/>
            <a:ext cx="10491511" cy="2133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06434" y="104859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5" name="Image 2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876" y="3517900"/>
            <a:ext cx="7582848" cy="2133600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083" y="7315200"/>
            <a:ext cx="7303413" cy="2133600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752" y="8470900"/>
            <a:ext cx="8548168" cy="2870200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20540" y="6375400"/>
            <a:ext cx="10491511" cy="21336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3315498" y="68537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sp>
        <p:nvSpPr>
          <p:cNvPr id="11" name="Text 2"/>
          <p:cNvSpPr/>
          <p:nvPr/>
        </p:nvSpPr>
        <p:spPr>
          <a:xfrm>
            <a:off x="13734650" y="49233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12" name="Image 7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5597" y="4267200"/>
            <a:ext cx="10491511" cy="312420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4970555" y="52408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14" name="Image 8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7597" y="8166100"/>
            <a:ext cx="10491511" cy="3124200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>
            <a:off x="12972555" y="91397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17" name="Image 10" descr=" 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111" y="5638800"/>
            <a:ext cx="8220882" cy="2857953"/>
          </a:xfrm>
          <a:prstGeom prst="rect">
            <a:avLst/>
          </a:prstGeom>
        </p:spPr>
      </p:pic>
      <p:pic>
        <p:nvPicPr>
          <p:cNvPr id="18" name="Image 11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111" y="5638800"/>
            <a:ext cx="7951194" cy="2235200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>
            <a:off x="1147377" y="5850467"/>
            <a:ext cx="7434663" cy="16425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우리집 강아지 살구와 한강에 갈 때,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무슨 노래 들을까?</a:t>
            </a:r>
            <a:endParaRPr lang="en-US" sz="4000" dirty="0"/>
          </a:p>
        </p:txBody>
      </p:sp>
      <p:pic>
        <p:nvPicPr>
          <p:cNvPr id="20" name="Image 12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9851" y="7215070"/>
            <a:ext cx="937959" cy="908583"/>
          </a:xfrm>
          <a:prstGeom prst="rect">
            <a:avLst/>
          </a:prstGeom>
        </p:spPr>
      </p:pic>
      <p:pic>
        <p:nvPicPr>
          <p:cNvPr id="21" name="Image 13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149055" y="9691563"/>
            <a:ext cx="937958" cy="908583"/>
          </a:xfrm>
          <a:prstGeom prst="rect">
            <a:avLst/>
          </a:prstGeom>
        </p:spPr>
      </p:pic>
      <p:pic>
        <p:nvPicPr>
          <p:cNvPr id="22" name="Image 14" descr=" 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65295" y="7848600"/>
            <a:ext cx="10262883" cy="2870200"/>
          </a:xfrm>
          <a:prstGeom prst="rect">
            <a:avLst/>
          </a:prstGeom>
        </p:spPr>
      </p:pic>
      <p:sp>
        <p:nvSpPr>
          <p:cNvPr id="23" name="Text 6"/>
          <p:cNvSpPr/>
          <p:nvPr/>
        </p:nvSpPr>
        <p:spPr>
          <a:xfrm>
            <a:off x="14560253" y="8326967"/>
            <a:ext cx="8272967" cy="16425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이번 주말에 광안리에 놀러가는데,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부산 바다와 어울리는 음악을 듣고싶어!</a:t>
            </a:r>
            <a:endParaRPr lang="en-US" sz="4000" dirty="0"/>
          </a:p>
        </p:txBody>
      </p:sp>
      <p:pic>
        <p:nvPicPr>
          <p:cNvPr id="24" name="Image 15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24153" y="10605970"/>
            <a:ext cx="937959" cy="908583"/>
          </a:xfrm>
          <a:prstGeom prst="rect">
            <a:avLst/>
          </a:prstGeom>
        </p:spPr>
      </p:pic>
      <p:pic>
        <p:nvPicPr>
          <p:cNvPr id="25" name="Image 16" descr=" 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07448" y="9677400"/>
            <a:ext cx="9030829" cy="1498600"/>
          </a:xfrm>
          <a:prstGeom prst="rect">
            <a:avLst/>
          </a:prstGeom>
        </p:spPr>
      </p:pic>
      <p:sp>
        <p:nvSpPr>
          <p:cNvPr id="26" name="Text 7"/>
          <p:cNvSpPr/>
          <p:nvPr/>
        </p:nvSpPr>
        <p:spPr>
          <a:xfrm>
            <a:off x="5169543" y="9889067"/>
            <a:ext cx="7675993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이 명곡을 나 혼자만 들을 수는 없지 !</a:t>
            </a:r>
            <a:endParaRPr lang="en-US" sz="4000" dirty="0"/>
          </a:p>
        </p:txBody>
      </p:sp>
      <p:pic>
        <p:nvPicPr>
          <p:cNvPr id="27" name="Image 17" descr=" 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07652" y="2324100"/>
            <a:ext cx="13120738" cy="1498600"/>
          </a:xfrm>
          <a:prstGeom prst="rect">
            <a:avLst/>
          </a:prstGeom>
        </p:spPr>
      </p:pic>
      <p:sp>
        <p:nvSpPr>
          <p:cNvPr id="28" name="Text 8"/>
          <p:cNvSpPr/>
          <p:nvPr/>
        </p:nvSpPr>
        <p:spPr>
          <a:xfrm>
            <a:off x="5885070" y="2535767"/>
            <a:ext cx="11765904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‘여수에선 여수밤바다’, ‘봄에는 벚꽃엔딩’ 너무 뻔한 공식</a:t>
            </a:r>
            <a:endParaRPr lang="en-US" sz="4000" dirty="0"/>
          </a:p>
        </p:txBody>
      </p:sp>
      <p:pic>
        <p:nvPicPr>
          <p:cNvPr id="29" name="Image 18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00568" y="3316170"/>
            <a:ext cx="937959" cy="908583"/>
          </a:xfrm>
          <a:prstGeom prst="rect">
            <a:avLst/>
          </a:prstGeom>
        </p:spPr>
      </p:pic>
      <p:pic>
        <p:nvPicPr>
          <p:cNvPr id="30" name="Image 19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272648" y="6084770"/>
            <a:ext cx="937961" cy="908583"/>
          </a:xfrm>
          <a:prstGeom prst="rect">
            <a:avLst/>
          </a:prstGeom>
        </p:spPr>
      </p:pic>
      <p:pic>
        <p:nvPicPr>
          <p:cNvPr id="31" name="Image 20" descr=" 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16914" y="5283200"/>
            <a:ext cx="10897962" cy="1498600"/>
          </a:xfrm>
          <a:prstGeom prst="rect">
            <a:avLst/>
          </a:prstGeom>
        </p:spPr>
      </p:pic>
      <p:sp>
        <p:nvSpPr>
          <p:cNvPr id="32" name="Text 9"/>
          <p:cNvSpPr/>
          <p:nvPr/>
        </p:nvSpPr>
        <p:spPr>
          <a:xfrm>
            <a:off x="11194332" y="5494867"/>
            <a:ext cx="954312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저 사람은 출근 길에 무슨 노래 듣는지 궁금해!</a:t>
            </a:r>
            <a:endParaRPr lang="en-US" sz="40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2A5995-7B03-1E79-A8DF-8A3AF80F7625}"/>
              </a:ext>
            </a:extLst>
          </p:cNvPr>
          <p:cNvGrpSpPr/>
          <p:nvPr/>
        </p:nvGrpSpPr>
        <p:grpSpPr>
          <a:xfrm>
            <a:off x="1587" y="13810921"/>
            <a:ext cx="24384000" cy="13752000"/>
            <a:chOff x="1587" y="0"/>
            <a:chExt cx="24384000" cy="1371600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5BBEEF6-FF27-913E-431F-29DE60CEE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587" y="0"/>
              <a:ext cx="24384000" cy="13716000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B05E81-4587-4E47-3901-6259CFB15791}"/>
                </a:ext>
              </a:extLst>
            </p:cNvPr>
            <p:cNvGrpSpPr/>
            <p:nvPr/>
          </p:nvGrpSpPr>
          <p:grpSpPr>
            <a:xfrm>
              <a:off x="6439768" y="3746500"/>
              <a:ext cx="11507638" cy="6223000"/>
              <a:chOff x="6846156" y="3454400"/>
              <a:chExt cx="11507638" cy="622300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57E66D9-5C90-8544-0316-63CB39A0778B}"/>
                  </a:ext>
                </a:extLst>
              </p:cNvPr>
              <p:cNvGrpSpPr/>
              <p:nvPr/>
            </p:nvGrpSpPr>
            <p:grpSpPr>
              <a:xfrm>
                <a:off x="6846156" y="3835400"/>
                <a:ext cx="2904459" cy="5842000"/>
                <a:chOff x="6846156" y="3835400"/>
                <a:chExt cx="2904459" cy="5842000"/>
              </a:xfrm>
            </p:grpSpPr>
            <p:sp>
              <p:nvSpPr>
                <p:cNvPr id="42" name="Text 10">
                  <a:extLst>
                    <a:ext uri="{FF2B5EF4-FFF2-40B4-BE49-F238E27FC236}">
                      <a16:creationId xmlns:a16="http://schemas.microsoft.com/office/drawing/2014/main" id="{17C4FEEE-921F-7DC8-AE04-90F98A259904}"/>
                    </a:ext>
                  </a:extLst>
                </p:cNvPr>
                <p:cNvSpPr/>
                <p:nvPr/>
              </p:nvSpPr>
              <p:spPr>
                <a:xfrm>
                  <a:off x="6913897" y="7412567"/>
                  <a:ext cx="2760478" cy="2264833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763EB">
                          <a:alpha val="100000"/>
                        </a:srgbClr>
                      </a:solidFill>
                      <a:effectLst/>
                      <a:uLnTx/>
                      <a:uFillTx/>
                      <a:latin typeface="Noto Sans KR Bold" pitchFamily="34" charset="0"/>
                      <a:ea typeface="Noto Sans KR Bold" pitchFamily="34" charset="-122"/>
                      <a:cs typeface="Noto Sans KR Bold" pitchFamily="34" charset="-120"/>
                    </a:rPr>
                    <a:t>위치</a:t>
                  </a:r>
                  <a:endParaRPr kumimoji="0" lang="en-US" sz="10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3" name="Image 23" descr=" ">
                  <a:extLst>
                    <a:ext uri="{FF2B5EF4-FFF2-40B4-BE49-F238E27FC236}">
                      <a16:creationId xmlns:a16="http://schemas.microsoft.com/office/drawing/2014/main" id="{2CE648FE-2AA7-946B-C991-83B4135A54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6156" y="3835400"/>
                  <a:ext cx="2904459" cy="3640668"/>
                </a:xfrm>
                <a:prstGeom prst="rect">
                  <a:avLst/>
                </a:prstGeom>
              </p:spPr>
            </p:pic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92E7A4B-012B-7AA0-C73E-0E5828745E1E}"/>
                  </a:ext>
                </a:extLst>
              </p:cNvPr>
              <p:cNvGrpSpPr/>
              <p:nvPr/>
            </p:nvGrpSpPr>
            <p:grpSpPr>
              <a:xfrm>
                <a:off x="13997149" y="3454400"/>
                <a:ext cx="4356645" cy="6184900"/>
                <a:chOff x="13997149" y="3454400"/>
                <a:chExt cx="4356645" cy="6184900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F240F3E6-3129-9B9C-4DD0-F531A949C4B6}"/>
                    </a:ext>
                  </a:extLst>
                </p:cNvPr>
                <p:cNvGrpSpPr/>
                <p:nvPr/>
              </p:nvGrpSpPr>
              <p:grpSpPr>
                <a:xfrm>
                  <a:off x="13997149" y="3454400"/>
                  <a:ext cx="4356645" cy="6184900"/>
                  <a:chOff x="13997149" y="3454400"/>
                  <a:chExt cx="4356645" cy="6184900"/>
                </a:xfrm>
              </p:grpSpPr>
              <p:sp>
                <p:nvSpPr>
                  <p:cNvPr id="40" name="Text 11">
                    <a:extLst>
                      <a:ext uri="{FF2B5EF4-FFF2-40B4-BE49-F238E27FC236}">
                        <a16:creationId xmlns:a16="http://schemas.microsoft.com/office/drawing/2014/main" id="{0ACE9E56-475B-478E-C446-7C68A325E028}"/>
                      </a:ext>
                    </a:extLst>
                  </p:cNvPr>
                  <p:cNvSpPr/>
                  <p:nvPr/>
                </p:nvSpPr>
                <p:spPr>
                  <a:xfrm>
                    <a:off x="14801583" y="7374467"/>
                    <a:ext cx="2760478" cy="2264833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b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87ACD">
                            <a:alpha val="100000"/>
                          </a:srgbClr>
                        </a:solidFill>
                        <a:effectLst/>
                        <a:uLnTx/>
                        <a:uFillTx/>
                        <a:latin typeface="Noto Sans KR Bold" pitchFamily="34" charset="0"/>
                        <a:ea typeface="Noto Sans KR Bold" pitchFamily="34" charset="-122"/>
                        <a:cs typeface="Noto Sans KR Bold" pitchFamily="34" charset="-120"/>
                      </a:rPr>
                      <a:t>공유</a:t>
                    </a:r>
                    <a:endParaRPr kumimoji="0" lang="en-US" sz="10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1" name="Image 24" descr=" ">
                    <a:extLst>
                      <a:ext uri="{FF2B5EF4-FFF2-40B4-BE49-F238E27FC236}">
                        <a16:creationId xmlns:a16="http://schemas.microsoft.com/office/drawing/2014/main" id="{287A3C84-F2DD-04C1-10A1-CFB68AF60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3997149" y="3454400"/>
                    <a:ext cx="4356645" cy="43561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Image 25" descr=" ">
                  <a:extLst>
                    <a:ext uri="{FF2B5EF4-FFF2-40B4-BE49-F238E27FC236}">
                      <a16:creationId xmlns:a16="http://schemas.microsoft.com/office/drawing/2014/main" id="{BB0C2303-6826-8A21-5542-4B49D1721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14987" y="4107814"/>
                  <a:ext cx="3920983" cy="3267075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00972 L 5.55112E-17 -1.00753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8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113" y="1219808"/>
            <a:ext cx="3060028" cy="757529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822" y="10007600"/>
            <a:ext cx="10491511" cy="2133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174780" y="104859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5" name="Image 2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222" y="3517900"/>
            <a:ext cx="7582848" cy="2133600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429" y="7315200"/>
            <a:ext cx="7303413" cy="2133600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8098" y="8470900"/>
            <a:ext cx="8548168" cy="2870200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8886" y="6375400"/>
            <a:ext cx="10491511" cy="21336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3683844" y="68537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10" name="Image 6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8038" y="4445000"/>
            <a:ext cx="10491511" cy="2133600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14102996" y="49233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12" name="Image 7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943" y="4267200"/>
            <a:ext cx="10491511" cy="312420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5338901" y="52408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14" name="Image 8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5943" y="8166100"/>
            <a:ext cx="10491511" cy="3124200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>
            <a:off x="13340901" y="9139767"/>
            <a:ext cx="8501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>
                    <a:alpha val="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여수에서 여수밤바다 좀 그만 듣고 싶다..</a:t>
            </a:r>
            <a:endParaRPr lang="en-US" sz="4000" dirty="0"/>
          </a:p>
        </p:txBody>
      </p:sp>
      <p:pic>
        <p:nvPicPr>
          <p:cNvPr id="16" name="Image 9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69534" y="1879600"/>
            <a:ext cx="8433854" cy="3124200"/>
          </a:xfrm>
          <a:prstGeom prst="rect">
            <a:avLst/>
          </a:prstGeom>
        </p:spPr>
      </p:pic>
      <p:pic>
        <p:nvPicPr>
          <p:cNvPr id="17" name="Image 10" descr=" 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7457" y="5638800"/>
            <a:ext cx="8220885" cy="2857953"/>
          </a:xfrm>
          <a:prstGeom prst="rect">
            <a:avLst/>
          </a:prstGeom>
        </p:spPr>
      </p:pic>
      <p:pic>
        <p:nvPicPr>
          <p:cNvPr id="18" name="Image 11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457" y="5638800"/>
            <a:ext cx="7951194" cy="2235200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>
            <a:off x="1934875" y="5850467"/>
            <a:ext cx="6596358" cy="16425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이따 살구랑 청계천 산책할건데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무슨 노래 들을까?</a:t>
            </a:r>
            <a:endParaRPr lang="en-US" sz="4000" dirty="0"/>
          </a:p>
        </p:txBody>
      </p:sp>
      <p:pic>
        <p:nvPicPr>
          <p:cNvPr id="20" name="Image 12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8197" y="7215070"/>
            <a:ext cx="937958" cy="908583"/>
          </a:xfrm>
          <a:prstGeom prst="rect">
            <a:avLst/>
          </a:prstGeom>
        </p:spPr>
      </p:pic>
      <p:pic>
        <p:nvPicPr>
          <p:cNvPr id="21" name="Image 13" descr=" 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33641" y="7848600"/>
            <a:ext cx="9043530" cy="2870200"/>
          </a:xfrm>
          <a:prstGeom prst="rect">
            <a:avLst/>
          </a:prstGeom>
        </p:spPr>
      </p:pic>
      <p:sp>
        <p:nvSpPr>
          <p:cNvPr id="22" name="Text 6"/>
          <p:cNvSpPr/>
          <p:nvPr/>
        </p:nvSpPr>
        <p:spPr>
          <a:xfrm>
            <a:off x="14928599" y="8326967"/>
            <a:ext cx="7053615" cy="16425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해운대에서 신나는 노래 틀어놓고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친구랑 수다 떨고 싶어!</a:t>
            </a:r>
            <a:endParaRPr lang="en-US" sz="4000" dirty="0"/>
          </a:p>
        </p:txBody>
      </p:sp>
      <p:pic>
        <p:nvPicPr>
          <p:cNvPr id="23" name="Image 14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517401" y="9691563"/>
            <a:ext cx="937958" cy="908583"/>
          </a:xfrm>
          <a:prstGeom prst="rect">
            <a:avLst/>
          </a:prstGeom>
        </p:spPr>
      </p:pic>
      <p:pic>
        <p:nvPicPr>
          <p:cNvPr id="24" name="Image 15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92499" y="10605970"/>
            <a:ext cx="937958" cy="908583"/>
          </a:xfrm>
          <a:prstGeom prst="rect">
            <a:avLst/>
          </a:prstGeom>
        </p:spPr>
      </p:pic>
      <p:pic>
        <p:nvPicPr>
          <p:cNvPr id="25" name="Image 16" descr=" 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75797" y="9677400"/>
            <a:ext cx="8230629" cy="1498600"/>
          </a:xfrm>
          <a:prstGeom prst="rect">
            <a:avLst/>
          </a:prstGeom>
        </p:spPr>
      </p:pic>
      <p:sp>
        <p:nvSpPr>
          <p:cNvPr id="26" name="Text 7"/>
          <p:cNvSpPr/>
          <p:nvPr/>
        </p:nvSpPr>
        <p:spPr>
          <a:xfrm>
            <a:off x="5537892" y="9889067"/>
            <a:ext cx="6875793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이 노래는 모든 사람이 알아야해!</a:t>
            </a:r>
            <a:endParaRPr lang="en-US" sz="4000" dirty="0"/>
          </a:p>
        </p:txBody>
      </p:sp>
      <p:pic>
        <p:nvPicPr>
          <p:cNvPr id="27" name="Image 17" descr=" 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75997" y="2324100"/>
            <a:ext cx="13120740" cy="1498600"/>
          </a:xfrm>
          <a:prstGeom prst="rect">
            <a:avLst/>
          </a:prstGeom>
        </p:spPr>
      </p:pic>
      <p:sp>
        <p:nvSpPr>
          <p:cNvPr id="28" name="Text 8"/>
          <p:cNvSpPr/>
          <p:nvPr/>
        </p:nvSpPr>
        <p:spPr>
          <a:xfrm>
            <a:off x="6253415" y="2535767"/>
            <a:ext cx="11765904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545454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‘여수에선 여수밤바다’, ‘봄에는 벚꽃엔딩’ 너무 뻔한 공식</a:t>
            </a:r>
            <a:endParaRPr lang="en-US" sz="4000" dirty="0"/>
          </a:p>
        </p:txBody>
      </p:sp>
      <p:pic>
        <p:nvPicPr>
          <p:cNvPr id="29" name="Image 18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68914" y="3316170"/>
            <a:ext cx="937958" cy="908583"/>
          </a:xfrm>
          <a:prstGeom prst="rect">
            <a:avLst/>
          </a:prstGeom>
        </p:spPr>
      </p:pic>
      <p:pic>
        <p:nvPicPr>
          <p:cNvPr id="30" name="Image 19" descr=" 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85260" y="5283200"/>
            <a:ext cx="10897962" cy="1498600"/>
          </a:xfrm>
          <a:prstGeom prst="rect">
            <a:avLst/>
          </a:prstGeom>
        </p:spPr>
      </p:pic>
      <p:sp>
        <p:nvSpPr>
          <p:cNvPr id="31" name="Text 9"/>
          <p:cNvSpPr/>
          <p:nvPr/>
        </p:nvSpPr>
        <p:spPr>
          <a:xfrm>
            <a:off x="11562678" y="5494867"/>
            <a:ext cx="954312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buNone/>
            </a:pPr>
            <a:r>
              <a:rPr lang="en-US" sz="4000" dirty="0">
                <a:solidFill>
                  <a:srgbClr val="F1F1F1">
                    <a:alpha val="100000"/>
                  </a:srgbClr>
                </a:solidFill>
                <a:latin typeface="Noto Sans KR Regular" pitchFamily="34" charset="0"/>
                <a:ea typeface="Noto Sans KR Regular" pitchFamily="34" charset="-122"/>
                <a:cs typeface="Noto Sans KR Regular" pitchFamily="34" charset="-120"/>
              </a:rPr>
              <a:t>저 사람은 출근 길에 무슨 노래 듣는지 궁금해!</a:t>
            </a:r>
            <a:endParaRPr lang="en-US" sz="4000" dirty="0"/>
          </a:p>
        </p:txBody>
      </p:sp>
      <p:pic>
        <p:nvPicPr>
          <p:cNvPr id="32" name="Image 20" descr=" 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640998" y="6084770"/>
            <a:ext cx="937958" cy="908583"/>
          </a:xfrm>
          <a:prstGeom prst="rect">
            <a:avLst/>
          </a:prstGeom>
        </p:spPr>
      </p:pic>
      <p:pic>
        <p:nvPicPr>
          <p:cNvPr id="33" name="Image 21" descr=" 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4" name="Image 22" descr=" 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42730" y="5346700"/>
            <a:ext cx="12688886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1253607" y="8432800"/>
            <a:ext cx="46894261" cy="46888400"/>
          </a:xfrm>
          <a:prstGeom prst="ellipse">
            <a:avLst/>
          </a:prstGeom>
          <a:solidFill>
            <a:srgbClr val="BF7ED0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3769" y="2686707"/>
            <a:ext cx="7439877" cy="1132644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610" y="5232400"/>
            <a:ext cx="50298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107" y="1223876"/>
            <a:ext cx="3830595" cy="755092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284" y="3568700"/>
            <a:ext cx="2354268" cy="2353977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3654" y="3764868"/>
            <a:ext cx="1569527" cy="1961642"/>
          </a:xfrm>
          <a:prstGeom prst="rect">
            <a:avLst/>
          </a:prstGeom>
        </p:spPr>
      </p:pic>
      <p:pic>
        <p:nvPicPr>
          <p:cNvPr id="5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6382" y="6187046"/>
            <a:ext cx="4738263" cy="743707"/>
          </a:xfrm>
          <a:prstGeom prst="rect">
            <a:avLst/>
          </a:prstGeom>
        </p:spPr>
      </p:pic>
      <p:pic>
        <p:nvPicPr>
          <p:cNvPr id="6" name="Image 4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2021" y="3568700"/>
            <a:ext cx="2354268" cy="2353977"/>
          </a:xfrm>
          <a:prstGeom prst="rect">
            <a:avLst/>
          </a:prstGeom>
        </p:spPr>
      </p:pic>
      <p:pic>
        <p:nvPicPr>
          <p:cNvPr id="7" name="Image 5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629734" y="3921795"/>
            <a:ext cx="2118842" cy="1765486"/>
          </a:xfrm>
          <a:prstGeom prst="rect">
            <a:avLst/>
          </a:prstGeom>
        </p:spPr>
      </p:pic>
      <p:pic>
        <p:nvPicPr>
          <p:cNvPr id="8" name="Image 6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28429" y="6186227"/>
            <a:ext cx="2872604" cy="744525"/>
          </a:xfrm>
          <a:prstGeom prst="rect">
            <a:avLst/>
          </a:prstGeom>
        </p:spPr>
      </p:pic>
      <p:pic>
        <p:nvPicPr>
          <p:cNvPr id="9" name="Image 7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09496" y="11651704"/>
            <a:ext cx="2106915" cy="744525"/>
          </a:xfrm>
          <a:prstGeom prst="rect">
            <a:avLst/>
          </a:prstGeom>
        </p:spPr>
      </p:pic>
      <p:pic>
        <p:nvPicPr>
          <p:cNvPr id="10" name="Image 8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8915" y="9034177"/>
            <a:ext cx="2354268" cy="2353977"/>
          </a:xfrm>
          <a:prstGeom prst="rect">
            <a:avLst/>
          </a:prstGeom>
        </p:spPr>
      </p:pic>
      <p:pic>
        <p:nvPicPr>
          <p:cNvPr id="11" name="Image 9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107383" y="9818836"/>
            <a:ext cx="294284" cy="294246"/>
          </a:xfrm>
          <a:prstGeom prst="rect">
            <a:avLst/>
          </a:prstGeom>
        </p:spPr>
      </p:pic>
      <p:pic>
        <p:nvPicPr>
          <p:cNvPr id="12" name="Image 10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107383" y="10015004"/>
            <a:ext cx="1177134" cy="588491"/>
          </a:xfrm>
          <a:prstGeom prst="rect">
            <a:avLst/>
          </a:prstGeom>
        </p:spPr>
      </p:pic>
      <p:pic>
        <p:nvPicPr>
          <p:cNvPr id="13" name="Image 11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15006" y="9426501"/>
            <a:ext cx="1961891" cy="1569318"/>
          </a:xfrm>
          <a:prstGeom prst="rect">
            <a:avLst/>
          </a:prstGeom>
        </p:spPr>
      </p:pic>
      <p:pic>
        <p:nvPicPr>
          <p:cNvPr id="14" name="Image 12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60798" y="11651704"/>
            <a:ext cx="2861225" cy="745344"/>
          </a:xfrm>
          <a:prstGeom prst="rect">
            <a:avLst/>
          </a:prstGeom>
        </p:spPr>
      </p:pic>
      <p:pic>
        <p:nvPicPr>
          <p:cNvPr id="15" name="Image 13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658" y="9034177"/>
            <a:ext cx="2354268" cy="2353977"/>
          </a:xfrm>
          <a:prstGeom prst="rect">
            <a:avLst/>
          </a:prstGeom>
        </p:spPr>
      </p:pic>
      <p:pic>
        <p:nvPicPr>
          <p:cNvPr id="16" name="Image 14" descr=" 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44847" y="9230345"/>
            <a:ext cx="1961890" cy="1961642"/>
          </a:xfrm>
          <a:prstGeom prst="rect">
            <a:avLst/>
          </a:prstGeom>
        </p:spPr>
      </p:pic>
      <p:pic>
        <p:nvPicPr>
          <p:cNvPr id="17" name="Image 15" descr=" 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351794" y="4749800"/>
            <a:ext cx="3696162" cy="3695700"/>
          </a:xfrm>
          <a:prstGeom prst="rect">
            <a:avLst/>
          </a:prstGeom>
        </p:spPr>
      </p:pic>
      <p:pic>
        <p:nvPicPr>
          <p:cNvPr id="18" name="Image 16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090984" y="8883501"/>
            <a:ext cx="6276245" cy="1246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558</Words>
  <Application>Microsoft Office PowerPoint</Application>
  <PresentationFormat>사용자 지정</PresentationFormat>
  <Paragraphs>170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Noto Sans KR Bold</vt:lpstr>
      <vt:lpstr>Noto Sans KR Medium</vt:lpstr>
      <vt:lpstr>Noto Sans KR Regular</vt:lpstr>
      <vt:lpstr>Calibri</vt:lpstr>
      <vt:lpstr>Arial</vt:lpstr>
      <vt:lpstr>Noto Sans KR 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영채 변</cp:lastModifiedBy>
  <cp:revision>12</cp:revision>
  <dcterms:created xsi:type="dcterms:W3CDTF">2023-11-16T12:50:22Z</dcterms:created>
  <dcterms:modified xsi:type="dcterms:W3CDTF">2023-11-16T14:29:04Z</dcterms:modified>
</cp:coreProperties>
</file>